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63" r:id="rId2"/>
    <p:sldId id="257" r:id="rId3"/>
    <p:sldId id="258" r:id="rId4"/>
    <p:sldId id="259" r:id="rId5"/>
    <p:sldId id="264" r:id="rId6"/>
    <p:sldId id="265" r:id="rId7"/>
    <p:sldId id="260" r:id="rId8"/>
    <p:sldId id="270" r:id="rId9"/>
    <p:sldId id="261" r:id="rId10"/>
    <p:sldId id="262" r:id="rId11"/>
  </p:sldIdLst>
  <p:sldSz cx="12192000" cy="6858000"/>
  <p:notesSz cx="6858000" cy="12192000"/>
  <p:embeddedFontLst>
    <p:embeddedFont>
      <p:font typeface="Arial Narrow" panose="020B0604020202020204" pitchFamily="3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Lst>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ene Honigblume" initials="BH" lastIdx="1" clrIdx="0">
    <p:extLst>
      <p:ext uri="{19B8F6BF-5375-455C-9EA6-DF929625EA0E}">
        <p15:presenceInfo xmlns:p15="http://schemas.microsoft.com/office/powerpoint/2012/main" userId="S::Biene.Honigblume@ms.leuphana.de::e91dd383-9c05-4574-9601-a9ad4dfd66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76"/>
  </p:normalViewPr>
  <p:slideViewPr>
    <p:cSldViewPr>
      <p:cViewPr>
        <p:scale>
          <a:sx n="90" d="100"/>
          <a:sy n="90" d="100"/>
        </p:scale>
        <p:origin x="1536" y="7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11T12:02:37.056" idx="1">
    <p:pos x="3504" y="523"/>
    <p:text>Die folgenden Folien zu ACTION for men / Capital4Health enthalten recht viel Text. Alternativ könnte ich diese Informationen in die Manual for Instructors einfügen und die Folien weniger textlastig gestalten.</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111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611188"/>
          </a:xfrm>
          <a:prstGeom prst="rect">
            <a:avLst/>
          </a:prstGeom>
        </p:spPr>
        <p:txBody>
          <a:bodyPr vert="horz" lIns="91440" tIns="45720" rIns="91440" bIns="45720" rtlCol="0"/>
          <a:lstStyle>
            <a:lvl1pPr algn="r">
              <a:defRPr sz="1200"/>
            </a:lvl1pPr>
          </a:lstStyle>
          <a:p>
            <a:fld id="{9CF94554-0AB0-4B2D-8362-DA58C0A1FA74}" type="datetimeFigureOut">
              <a:rPr lang="en-DE" smtClean="0"/>
              <a:t>3/10/23</a:t>
            </a:fld>
            <a:endParaRPr lang="en-DE"/>
          </a:p>
        </p:txBody>
      </p:sp>
      <p:sp>
        <p:nvSpPr>
          <p:cNvPr id="4" name="Slide Image Placeholder 3"/>
          <p:cNvSpPr>
            <a:spLocks noGrp="1" noRot="1" noChangeAspect="1"/>
          </p:cNvSpPr>
          <p:nvPr>
            <p:ph type="sldImg" idx="2"/>
          </p:nvPr>
        </p:nvSpPr>
        <p:spPr>
          <a:xfrm>
            <a:off x="-228600" y="1524000"/>
            <a:ext cx="7315200" cy="41148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5867400"/>
            <a:ext cx="5486400" cy="4800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6" name="Footer Placeholder 5"/>
          <p:cNvSpPr>
            <a:spLocks noGrp="1"/>
          </p:cNvSpPr>
          <p:nvPr>
            <p:ph type="ftr" sz="quarter" idx="4"/>
          </p:nvPr>
        </p:nvSpPr>
        <p:spPr>
          <a:xfrm>
            <a:off x="0" y="11580813"/>
            <a:ext cx="2971800" cy="6111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11580813"/>
            <a:ext cx="2971800" cy="611187"/>
          </a:xfrm>
          <a:prstGeom prst="rect">
            <a:avLst/>
          </a:prstGeom>
        </p:spPr>
        <p:txBody>
          <a:bodyPr vert="horz" lIns="91440" tIns="45720" rIns="91440" bIns="45720" rtlCol="0" anchor="b"/>
          <a:lstStyle>
            <a:lvl1pPr algn="r">
              <a:defRPr sz="1200"/>
            </a:lvl1pPr>
          </a:lstStyle>
          <a:p>
            <a:fld id="{2C406139-22B0-49F8-880D-E8E13579941D}" type="slidenum">
              <a:rPr lang="en-DE" smtClean="0"/>
              <a:t>‹Nr.›</a:t>
            </a:fld>
            <a:endParaRPr lang="en-DE"/>
          </a:p>
        </p:txBody>
      </p:sp>
    </p:spTree>
    <p:extLst>
      <p:ext uri="{BB962C8B-B14F-4D97-AF65-F5344CB8AC3E}">
        <p14:creationId xmlns:p14="http://schemas.microsoft.com/office/powerpoint/2010/main" val="248492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blank" preserve="1" userDrawn="1">
  <p:cSld name="Nur Fußzeile">
    <p:spTree>
      <p:nvGrpSpPr>
        <p:cNvPr id="1" name=""/>
        <p:cNvGrpSpPr/>
        <p:nvPr/>
      </p:nvGrpSpPr>
      <p:grpSpPr bwMode="auto">
        <a:xfrm>
          <a:off x="0" y="0"/>
          <a:ext cx="0" cy="0"/>
          <a:chOff x="0" y="0"/>
          <a:chExt cx="0" cy="0"/>
        </a:xfrm>
      </p:grpSpPr>
      <p:pic>
        <p:nvPicPr>
          <p:cNvPr id="4" name="Grafik 4"/>
          <p:cNvPicPr>
            <a:picLocks noChangeAspect="1"/>
          </p:cNvPicPr>
          <p:nvPr userDrawn="1"/>
        </p:nvPicPr>
        <p:blipFill>
          <a:blip r:embed="rId2"/>
          <a:stretch/>
        </p:blipFill>
        <p:spPr bwMode="auto">
          <a:xfrm>
            <a:off x="10309464" y="6297994"/>
            <a:ext cx="230400" cy="248470"/>
          </a:xfrm>
          <a:prstGeom prst="rect">
            <a:avLst/>
          </a:prstGeom>
        </p:spPr>
      </p:pic>
      <p:sp>
        <p:nvSpPr>
          <p:cNvPr id="5" name="Foliennummernplatzhalter 4"/>
          <p:cNvSpPr>
            <a:spLocks noGrp="1"/>
          </p:cNvSpPr>
          <p:nvPr>
            <p:ph type="sldNum" sz="quarter" idx="12"/>
          </p:nvPr>
        </p:nvSpPr>
        <p:spPr bwMode="auto">
          <a:xfrm>
            <a:off x="635000" y="6247865"/>
            <a:ext cx="308044" cy="365125"/>
          </a:xfrm>
        </p:spPr>
        <p:txBody>
          <a:bodyPr lIns="0" rIns="0"/>
          <a:lstStyle>
            <a:lvl1pPr algn="l">
              <a:defRPr>
                <a:solidFill>
                  <a:schemeClr val="tx1"/>
                </a:solidFill>
              </a:defRPr>
            </a:lvl1pPr>
          </a:lstStyle>
          <a:p>
            <a:pPr>
              <a:defRPr/>
            </a:pPr>
            <a:fld id="{DD7C4DC1-7D02-4994-BD54-74988B047B41}" type="slidenum">
              <a:rPr lang="de-DE" sz="1600" b="1">
                <a:latin typeface="Arial"/>
                <a:cs typeface="Arial"/>
              </a:rPr>
              <a:t>‹Nr.›</a:t>
            </a:fld>
            <a:endParaRPr lang="de-DE" sz="1600">
              <a:latin typeface="Arial"/>
              <a:cs typeface="Arial"/>
            </a:endParaRPr>
          </a:p>
        </p:txBody>
      </p:sp>
      <p:sp>
        <p:nvSpPr>
          <p:cNvPr id="6" name="Fußzeilenplatzhalter 4"/>
          <p:cNvSpPr>
            <a:spLocks noGrp="1"/>
          </p:cNvSpPr>
          <p:nvPr>
            <p:ph type="ftr" sz="quarter" idx="3"/>
          </p:nvPr>
        </p:nvSpPr>
        <p:spPr bwMode="auto">
          <a:xfrm>
            <a:off x="943044" y="6247865"/>
            <a:ext cx="8821845" cy="365125"/>
          </a:xfrm>
          <a:prstGeom prst="rect">
            <a:avLst/>
          </a:prstGeom>
        </p:spPr>
        <p:txBody>
          <a:bodyPr vert="horz" lIns="0" tIns="45720" rIns="0" bIns="45720" rtlCol="0" anchor="ctr"/>
          <a:lstStyle>
            <a:lvl1pPr algn="ctr">
              <a:defRPr lang="de-DE" sz="1600">
                <a:latin typeface="Arial"/>
                <a:cs typeface="Arial"/>
              </a:defRPr>
            </a:lvl1pPr>
          </a:lstStyle>
          <a:p>
            <a:pPr algn="l">
              <a:defRPr/>
            </a:pPr>
            <a:r>
              <a:rPr lang="de-DE"/>
              <a:t>| </a:t>
            </a:r>
            <a:r>
              <a:rPr lang="de-DE" b="1"/>
              <a:t>TITEL DER PRÄSENTATION </a:t>
            </a:r>
            <a:r>
              <a:rPr lang="de-DE"/>
              <a:t>| NAME AUTOR*IN</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Text">
    <p:spTree>
      <p:nvGrpSpPr>
        <p:cNvPr id="1" name=""/>
        <p:cNvGrpSpPr/>
        <p:nvPr/>
      </p:nvGrpSpPr>
      <p:grpSpPr bwMode="auto">
        <a:xfrm>
          <a:off x="0" y="0"/>
          <a:ext cx="0" cy="0"/>
          <a:chOff x="0" y="0"/>
          <a:chExt cx="0" cy="0"/>
        </a:xfrm>
      </p:grpSpPr>
      <p:pic>
        <p:nvPicPr>
          <p:cNvPr id="4" name="Grafik 6"/>
          <p:cNvPicPr>
            <a:picLocks noChangeAspect="1"/>
          </p:cNvPicPr>
          <p:nvPr userDrawn="1"/>
        </p:nvPicPr>
        <p:blipFill>
          <a:blip r:embed="rId2"/>
          <a:stretch/>
        </p:blipFill>
        <p:spPr bwMode="auto">
          <a:xfrm>
            <a:off x="10309464" y="6297994"/>
            <a:ext cx="230400" cy="248470"/>
          </a:xfrm>
          <a:prstGeom prst="rect">
            <a:avLst/>
          </a:prstGeom>
        </p:spPr>
      </p:pic>
      <p:sp>
        <p:nvSpPr>
          <p:cNvPr id="5" name="Titel 1"/>
          <p:cNvSpPr>
            <a:spLocks noGrp="1"/>
          </p:cNvSpPr>
          <p:nvPr>
            <p:ph type="title" hasCustomPrompt="1"/>
          </p:nvPr>
        </p:nvSpPr>
        <p:spPr bwMode="auto">
          <a:xfrm>
            <a:off x="635000" y="638189"/>
            <a:ext cx="10922000" cy="1325563"/>
          </a:xfrm>
        </p:spPr>
        <p:txBody>
          <a:bodyPr lIns="0" tIns="0" rIns="0" bIns="0" anchor="t">
            <a:noAutofit/>
          </a:bodyPr>
          <a:lstStyle>
            <a:lvl1pPr>
              <a:lnSpc>
                <a:spcPts val="3000"/>
              </a:lnSpc>
              <a:defRPr sz="3000" b="1">
                <a:latin typeface="Arial"/>
                <a:cs typeface="Arial"/>
              </a:defRPr>
            </a:lvl1pPr>
          </a:lstStyle>
          <a:p>
            <a:pPr>
              <a:defRPr/>
            </a:pPr>
            <a:r>
              <a:rPr lang="de-DE"/>
              <a:t>Überschrift</a:t>
            </a:r>
            <a:endParaRPr/>
          </a:p>
        </p:txBody>
      </p:sp>
      <p:sp>
        <p:nvSpPr>
          <p:cNvPr id="6" name="Textplatzhalter 15"/>
          <p:cNvSpPr>
            <a:spLocks noGrp="1"/>
          </p:cNvSpPr>
          <p:nvPr>
            <p:ph type="body" sz="quarter" idx="11"/>
          </p:nvPr>
        </p:nvSpPr>
        <p:spPr bwMode="auto">
          <a:xfrm>
            <a:off x="635000" y="2159000"/>
            <a:ext cx="10922000" cy="3327400"/>
          </a:xfrm>
        </p:spPr>
        <p:txBody>
          <a:bodyPr lIns="0" tIns="0" rIns="0" bIns="0"/>
          <a:lstStyle>
            <a:lvl1pPr marL="0" indent="0">
              <a:buNone/>
              <a:defRPr/>
            </a:lvl1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Foliennummernplatzhalter 4"/>
          <p:cNvSpPr>
            <a:spLocks noGrp="1"/>
          </p:cNvSpPr>
          <p:nvPr>
            <p:ph type="sldNum" sz="quarter" idx="12"/>
          </p:nvPr>
        </p:nvSpPr>
        <p:spPr bwMode="auto">
          <a:xfrm>
            <a:off x="635000" y="6247865"/>
            <a:ext cx="308044" cy="365125"/>
          </a:xfrm>
        </p:spPr>
        <p:txBody>
          <a:bodyPr lIns="0" rIns="0"/>
          <a:lstStyle>
            <a:lvl1pPr algn="l">
              <a:defRPr>
                <a:solidFill>
                  <a:schemeClr val="tx1"/>
                </a:solidFill>
              </a:defRPr>
            </a:lvl1pPr>
          </a:lstStyle>
          <a:p>
            <a:pPr>
              <a:defRPr/>
            </a:pPr>
            <a:fld id="{DD7C4DC1-7D02-4994-BD54-74988B047B41}" type="slidenum">
              <a:rPr lang="de-DE" sz="1600" b="1">
                <a:latin typeface="Arial"/>
                <a:cs typeface="Arial"/>
              </a:rPr>
              <a:t>‹Nr.›</a:t>
            </a:fld>
            <a:endParaRPr lang="de-DE" sz="1600">
              <a:latin typeface="Arial"/>
              <a:cs typeface="Arial"/>
            </a:endParaRPr>
          </a:p>
        </p:txBody>
      </p:sp>
      <p:sp>
        <p:nvSpPr>
          <p:cNvPr id="8" name="Fußzeilenplatzhalter 4"/>
          <p:cNvSpPr>
            <a:spLocks noGrp="1"/>
          </p:cNvSpPr>
          <p:nvPr>
            <p:ph type="ftr" sz="quarter" idx="3"/>
          </p:nvPr>
        </p:nvSpPr>
        <p:spPr bwMode="auto">
          <a:xfrm>
            <a:off x="943044" y="6247865"/>
            <a:ext cx="8821845" cy="365125"/>
          </a:xfrm>
          <a:prstGeom prst="rect">
            <a:avLst/>
          </a:prstGeom>
        </p:spPr>
        <p:txBody>
          <a:bodyPr vert="horz" lIns="0" tIns="45720" rIns="0" bIns="45720" rtlCol="0" anchor="ctr"/>
          <a:lstStyle>
            <a:lvl1pPr algn="ctr">
              <a:defRPr lang="de-DE" sz="1600">
                <a:latin typeface="Arial"/>
                <a:cs typeface="Arial"/>
              </a:defRPr>
            </a:lvl1pPr>
          </a:lstStyle>
          <a:p>
            <a:pPr algn="l">
              <a:defRPr/>
            </a:pPr>
            <a:r>
              <a:rPr lang="de-DE"/>
              <a:t>| </a:t>
            </a:r>
            <a:r>
              <a:rPr lang="de-DE" b="1"/>
              <a:t>TITEL DER PRÄSENTATION </a:t>
            </a:r>
            <a:r>
              <a:rPr lang="de-DE"/>
              <a:t>| NAME AUTOR*IN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2 Texte">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5000" y="638189"/>
            <a:ext cx="10934700" cy="1325563"/>
          </a:xfrm>
        </p:spPr>
        <p:txBody>
          <a:bodyPr lIns="0" tIns="0" rIns="0" bIns="0" anchor="t">
            <a:noAutofit/>
          </a:bodyPr>
          <a:lstStyle>
            <a:lvl1pPr>
              <a:lnSpc>
                <a:spcPts val="3000"/>
              </a:lnSpc>
              <a:defRPr sz="3000" b="1">
                <a:latin typeface="Arial"/>
                <a:cs typeface="Arial"/>
              </a:defRPr>
            </a:lvl1pPr>
          </a:lstStyle>
          <a:p>
            <a:pPr>
              <a:defRPr/>
            </a:pPr>
            <a:r>
              <a:rPr lang="de-DE"/>
              <a:t>Überschrift</a:t>
            </a:r>
            <a:endParaRPr/>
          </a:p>
        </p:txBody>
      </p:sp>
      <p:sp>
        <p:nvSpPr>
          <p:cNvPr id="5" name="Textplatzhalter 15"/>
          <p:cNvSpPr>
            <a:spLocks noGrp="1"/>
          </p:cNvSpPr>
          <p:nvPr>
            <p:ph type="body" sz="quarter" idx="11"/>
          </p:nvPr>
        </p:nvSpPr>
        <p:spPr bwMode="auto">
          <a:xfrm>
            <a:off x="635000" y="2159000"/>
            <a:ext cx="5105400" cy="3327400"/>
          </a:xfrm>
        </p:spPr>
        <p:txBody>
          <a:bodyPr lIns="0" tIns="0" rIns="0" bIns="0"/>
          <a:lstStyle>
            <a:lvl1pPr marL="0" indent="0">
              <a:buNone/>
              <a:defRPr/>
            </a:lvl1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6" name="Grafik 16"/>
          <p:cNvPicPr>
            <a:picLocks noChangeAspect="1"/>
          </p:cNvPicPr>
          <p:nvPr userDrawn="1"/>
        </p:nvPicPr>
        <p:blipFill>
          <a:blip r:embed="rId2"/>
          <a:stretch/>
        </p:blipFill>
        <p:spPr bwMode="auto">
          <a:xfrm>
            <a:off x="10309464" y="6297994"/>
            <a:ext cx="230400" cy="248470"/>
          </a:xfrm>
          <a:prstGeom prst="rect">
            <a:avLst/>
          </a:prstGeom>
        </p:spPr>
      </p:pic>
      <p:sp>
        <p:nvSpPr>
          <p:cNvPr id="7" name="Textplatzhalter 15"/>
          <p:cNvSpPr>
            <a:spLocks noGrp="1"/>
          </p:cNvSpPr>
          <p:nvPr>
            <p:ph type="body" sz="quarter" idx="13"/>
          </p:nvPr>
        </p:nvSpPr>
        <p:spPr bwMode="auto">
          <a:xfrm>
            <a:off x="6464300" y="2159000"/>
            <a:ext cx="5105400" cy="3327400"/>
          </a:xfrm>
        </p:spPr>
        <p:txBody>
          <a:bodyPr lIns="0" tIns="0" rIns="0" bIns="0"/>
          <a:lstStyle>
            <a:lvl1pPr marL="0" indent="0">
              <a:buNone/>
              <a:defRPr/>
            </a:lvl1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8" name="Foliennummernplatzhalter 4"/>
          <p:cNvSpPr>
            <a:spLocks noGrp="1"/>
          </p:cNvSpPr>
          <p:nvPr>
            <p:ph type="sldNum" sz="quarter" idx="12"/>
          </p:nvPr>
        </p:nvSpPr>
        <p:spPr bwMode="auto">
          <a:xfrm>
            <a:off x="635000" y="6247865"/>
            <a:ext cx="308044" cy="365125"/>
          </a:xfrm>
        </p:spPr>
        <p:txBody>
          <a:bodyPr lIns="0" rIns="0"/>
          <a:lstStyle>
            <a:lvl1pPr algn="l">
              <a:defRPr>
                <a:solidFill>
                  <a:schemeClr val="tx1"/>
                </a:solidFill>
              </a:defRPr>
            </a:lvl1pPr>
          </a:lstStyle>
          <a:p>
            <a:pPr>
              <a:defRPr/>
            </a:pPr>
            <a:fld id="{DD7C4DC1-7D02-4994-BD54-74988B047B41}" type="slidenum">
              <a:rPr lang="de-DE" sz="1600" b="1">
                <a:latin typeface="Arial"/>
                <a:cs typeface="Arial"/>
              </a:rPr>
              <a:t>‹Nr.›</a:t>
            </a:fld>
            <a:endParaRPr lang="de-DE" sz="1600">
              <a:latin typeface="Arial"/>
              <a:cs typeface="Arial"/>
            </a:endParaRPr>
          </a:p>
        </p:txBody>
      </p:sp>
      <p:sp>
        <p:nvSpPr>
          <p:cNvPr id="9" name="Fußzeilenplatzhalter 4"/>
          <p:cNvSpPr>
            <a:spLocks noGrp="1"/>
          </p:cNvSpPr>
          <p:nvPr>
            <p:ph type="ftr" sz="quarter" idx="3"/>
          </p:nvPr>
        </p:nvSpPr>
        <p:spPr bwMode="auto">
          <a:xfrm>
            <a:off x="943044" y="6247865"/>
            <a:ext cx="8821845" cy="365125"/>
          </a:xfrm>
          <a:prstGeom prst="rect">
            <a:avLst/>
          </a:prstGeom>
        </p:spPr>
        <p:txBody>
          <a:bodyPr vert="horz" lIns="0" tIns="45720" rIns="0" bIns="45720" rtlCol="0" anchor="ctr"/>
          <a:lstStyle>
            <a:lvl1pPr algn="ctr">
              <a:defRPr lang="de-DE" sz="1600">
                <a:latin typeface="Arial"/>
                <a:cs typeface="Arial"/>
              </a:defRPr>
            </a:lvl1pPr>
          </a:lstStyle>
          <a:p>
            <a:pPr algn="l">
              <a:defRPr/>
            </a:pPr>
            <a:r>
              <a:rPr lang="de-DE"/>
              <a:t>| </a:t>
            </a:r>
            <a:r>
              <a:rPr lang="de-DE" b="1"/>
              <a:t>TITEL DER PRÄSENTATION </a:t>
            </a:r>
            <a:r>
              <a:rPr lang="de-DE"/>
              <a:t>| NAME AUTOR*IN</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Text und Bild">
    <p:spTree>
      <p:nvGrpSpPr>
        <p:cNvPr id="1" name=""/>
        <p:cNvGrpSpPr/>
        <p:nvPr/>
      </p:nvGrpSpPr>
      <p:grpSpPr bwMode="auto">
        <a:xfrm>
          <a:off x="0" y="0"/>
          <a:ext cx="0" cy="0"/>
          <a:chOff x="0" y="0"/>
          <a:chExt cx="0" cy="0"/>
        </a:xfrm>
      </p:grpSpPr>
      <p:pic>
        <p:nvPicPr>
          <p:cNvPr id="4" name="Grafik 16"/>
          <p:cNvPicPr>
            <a:picLocks noChangeAspect="1"/>
          </p:cNvPicPr>
          <p:nvPr userDrawn="1"/>
        </p:nvPicPr>
        <p:blipFill>
          <a:blip r:embed="rId2"/>
          <a:stretch/>
        </p:blipFill>
        <p:spPr bwMode="auto">
          <a:xfrm>
            <a:off x="10309464" y="6297994"/>
            <a:ext cx="230400" cy="248470"/>
          </a:xfrm>
          <a:prstGeom prst="rect">
            <a:avLst/>
          </a:prstGeom>
        </p:spPr>
      </p:pic>
      <p:sp>
        <p:nvSpPr>
          <p:cNvPr id="5" name="Textplatzhalter 3"/>
          <p:cNvSpPr>
            <a:spLocks noGrp="1"/>
          </p:cNvSpPr>
          <p:nvPr>
            <p:ph type="body" sz="quarter" idx="14" hasCustomPrompt="1"/>
          </p:nvPr>
        </p:nvSpPr>
        <p:spPr bwMode="auto">
          <a:xfrm>
            <a:off x="6946661" y="4920785"/>
            <a:ext cx="4617953" cy="622060"/>
          </a:xfrm>
        </p:spPr>
        <p:txBody>
          <a:bodyPr lIns="0" tIns="0" rIns="0" bIns="0">
            <a:noAutofit/>
          </a:bodyPr>
          <a:lstStyle>
            <a:lvl1pPr marL="0" indent="0">
              <a:buNone/>
              <a:defRPr sz="1600" i="0" u="none">
                <a:solidFill>
                  <a:srgbClr val="949B8F"/>
                </a:solidFill>
              </a:defRPr>
            </a:lvl1pPr>
            <a:lvl2pPr marL="457200" indent="0">
              <a:buNone/>
              <a:defRPr sz="1600" i="0" u="none"/>
            </a:lvl2pPr>
            <a:lvl3pPr marL="914400" indent="0">
              <a:buNone/>
              <a:defRPr sz="1600" i="0" u="none"/>
            </a:lvl3pPr>
            <a:lvl4pPr marL="1371600" indent="0">
              <a:buNone/>
              <a:defRPr sz="1600" i="0" u="none"/>
            </a:lvl4pPr>
            <a:lvl5pPr marL="1828800" indent="0">
              <a:buNone/>
              <a:defRPr sz="1600" i="0" u="none"/>
            </a:lvl5pPr>
          </a:lstStyle>
          <a:p>
            <a:pPr lvl="0">
              <a:defRPr/>
            </a:pPr>
            <a:r>
              <a:rPr lang="de-DE" sz="1600">
                <a:solidFill>
                  <a:srgbClr val="949B8F"/>
                </a:solidFill>
                <a:latin typeface="Arial"/>
                <a:cs typeface="Arial"/>
              </a:rPr>
              <a:t>Bildunterschrift</a:t>
            </a:r>
            <a:endParaRPr lang="de-DE"/>
          </a:p>
        </p:txBody>
      </p:sp>
      <p:sp>
        <p:nvSpPr>
          <p:cNvPr id="6" name="Titel 1"/>
          <p:cNvSpPr>
            <a:spLocks noGrp="1"/>
          </p:cNvSpPr>
          <p:nvPr>
            <p:ph type="title" hasCustomPrompt="1"/>
          </p:nvPr>
        </p:nvSpPr>
        <p:spPr bwMode="auto">
          <a:xfrm>
            <a:off x="635000" y="638189"/>
            <a:ext cx="10922000" cy="1325563"/>
          </a:xfrm>
        </p:spPr>
        <p:txBody>
          <a:bodyPr lIns="0" tIns="0" rIns="0" bIns="0" anchor="t">
            <a:noAutofit/>
          </a:bodyPr>
          <a:lstStyle>
            <a:lvl1pPr>
              <a:lnSpc>
                <a:spcPts val="3000"/>
              </a:lnSpc>
              <a:defRPr sz="3000" b="1">
                <a:latin typeface="Arial"/>
                <a:cs typeface="Arial"/>
              </a:defRPr>
            </a:lvl1pPr>
          </a:lstStyle>
          <a:p>
            <a:pPr>
              <a:defRPr/>
            </a:pPr>
            <a:r>
              <a:rPr lang="de-DE"/>
              <a:t>Überschrift</a:t>
            </a:r>
            <a:endParaRPr/>
          </a:p>
        </p:txBody>
      </p:sp>
      <p:sp>
        <p:nvSpPr>
          <p:cNvPr id="7" name="Textplatzhalter 15"/>
          <p:cNvSpPr>
            <a:spLocks noGrp="1"/>
          </p:cNvSpPr>
          <p:nvPr>
            <p:ph type="body" sz="quarter" idx="11"/>
          </p:nvPr>
        </p:nvSpPr>
        <p:spPr bwMode="auto">
          <a:xfrm>
            <a:off x="635000" y="2158999"/>
            <a:ext cx="5105400" cy="3383845"/>
          </a:xfrm>
        </p:spPr>
        <p:txBody>
          <a:bodyPr lIns="0" tIns="0" rIns="0" bIns="0"/>
          <a:lstStyle>
            <a:lvl1pPr marL="0" indent="0">
              <a:buNone/>
              <a:defRPr/>
            </a:lvl1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8" name="Bildplatzhalter 6"/>
          <p:cNvSpPr>
            <a:spLocks noGrp="1"/>
          </p:cNvSpPr>
          <p:nvPr>
            <p:ph type="pic" sz="quarter" idx="16"/>
          </p:nvPr>
        </p:nvSpPr>
        <p:spPr bwMode="auto">
          <a:xfrm>
            <a:off x="6946661" y="2205883"/>
            <a:ext cx="4617953" cy="2571215"/>
          </a:xfrm>
        </p:spPr>
        <p:txBody>
          <a:bodyPr>
            <a:normAutofit/>
          </a:bodyPr>
          <a:lstStyle>
            <a:lvl1pPr marL="0" indent="0">
              <a:buNone/>
              <a:defRPr sz="1800">
                <a:latin typeface="Arial"/>
                <a:cs typeface="Arial"/>
              </a:defRPr>
            </a:lvl1pPr>
          </a:lstStyle>
          <a:p>
            <a:pPr>
              <a:defRPr/>
            </a:pPr>
            <a:endParaRPr lang="de-DE"/>
          </a:p>
        </p:txBody>
      </p:sp>
      <p:sp>
        <p:nvSpPr>
          <p:cNvPr id="9" name="Foliennummernplatzhalter 4"/>
          <p:cNvSpPr>
            <a:spLocks noGrp="1"/>
          </p:cNvSpPr>
          <p:nvPr>
            <p:ph type="sldNum" sz="quarter" idx="12"/>
          </p:nvPr>
        </p:nvSpPr>
        <p:spPr bwMode="auto">
          <a:xfrm>
            <a:off x="635000" y="6247865"/>
            <a:ext cx="308044" cy="365125"/>
          </a:xfrm>
        </p:spPr>
        <p:txBody>
          <a:bodyPr lIns="0" rIns="0"/>
          <a:lstStyle>
            <a:lvl1pPr algn="l">
              <a:defRPr>
                <a:solidFill>
                  <a:schemeClr val="tx1"/>
                </a:solidFill>
              </a:defRPr>
            </a:lvl1pPr>
          </a:lstStyle>
          <a:p>
            <a:pPr>
              <a:defRPr/>
            </a:pPr>
            <a:fld id="{DD7C4DC1-7D02-4994-BD54-74988B047B41}" type="slidenum">
              <a:rPr lang="de-DE" sz="1600" b="1">
                <a:latin typeface="Arial"/>
                <a:cs typeface="Arial"/>
              </a:rPr>
              <a:t>‹Nr.›</a:t>
            </a:fld>
            <a:endParaRPr lang="de-DE" sz="1600">
              <a:latin typeface="Arial"/>
              <a:cs typeface="Arial"/>
            </a:endParaRPr>
          </a:p>
        </p:txBody>
      </p:sp>
      <p:sp>
        <p:nvSpPr>
          <p:cNvPr id="10" name="Fußzeilenplatzhalter 4"/>
          <p:cNvSpPr>
            <a:spLocks noGrp="1"/>
          </p:cNvSpPr>
          <p:nvPr>
            <p:ph type="ftr" sz="quarter" idx="3"/>
          </p:nvPr>
        </p:nvSpPr>
        <p:spPr bwMode="auto">
          <a:xfrm>
            <a:off x="943044" y="6247865"/>
            <a:ext cx="8821845" cy="365125"/>
          </a:xfrm>
          <a:prstGeom prst="rect">
            <a:avLst/>
          </a:prstGeom>
        </p:spPr>
        <p:txBody>
          <a:bodyPr vert="horz" lIns="0" tIns="45720" rIns="0" bIns="45720" rtlCol="0" anchor="ctr"/>
          <a:lstStyle>
            <a:lvl1pPr algn="ctr">
              <a:defRPr lang="de-DE" sz="1600">
                <a:latin typeface="Arial"/>
                <a:cs typeface="Arial"/>
              </a:defRPr>
            </a:lvl1pPr>
          </a:lstStyle>
          <a:p>
            <a:pPr algn="l">
              <a:defRPr/>
            </a:pPr>
            <a:r>
              <a:rPr lang="de-DE"/>
              <a:t>| </a:t>
            </a:r>
            <a:r>
              <a:rPr lang="de-DE" b="1"/>
              <a:t>TITEL DER PRÄSENTATION </a:t>
            </a:r>
            <a:r>
              <a:rPr lang="de-DE"/>
              <a:t>| NAME AUTOR*IN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ext und 2 Bilder">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5000" y="638189"/>
            <a:ext cx="10921999" cy="1325563"/>
          </a:xfrm>
        </p:spPr>
        <p:txBody>
          <a:bodyPr lIns="0" tIns="0" rIns="0" bIns="0" anchor="t">
            <a:noAutofit/>
          </a:bodyPr>
          <a:lstStyle>
            <a:lvl1pPr>
              <a:lnSpc>
                <a:spcPts val="3000"/>
              </a:lnSpc>
              <a:defRPr sz="3000" b="1">
                <a:latin typeface="Arial"/>
                <a:cs typeface="Arial"/>
              </a:defRPr>
            </a:lvl1pPr>
          </a:lstStyle>
          <a:p>
            <a:pPr>
              <a:defRPr/>
            </a:pPr>
            <a:r>
              <a:rPr lang="de-DE"/>
              <a:t>Überschrift</a:t>
            </a:r>
            <a:endParaRPr/>
          </a:p>
        </p:txBody>
      </p:sp>
      <p:sp>
        <p:nvSpPr>
          <p:cNvPr id="5" name="Bildplatzhalter 6"/>
          <p:cNvSpPr>
            <a:spLocks noGrp="1"/>
          </p:cNvSpPr>
          <p:nvPr>
            <p:ph type="pic" sz="quarter" idx="10"/>
          </p:nvPr>
        </p:nvSpPr>
        <p:spPr bwMode="auto">
          <a:xfrm>
            <a:off x="6950075" y="2209800"/>
            <a:ext cx="2743200" cy="1524000"/>
          </a:xfrm>
        </p:spPr>
        <p:txBody>
          <a:bodyPr>
            <a:normAutofit/>
          </a:bodyPr>
          <a:lstStyle>
            <a:lvl1pPr marL="0" indent="0">
              <a:buNone/>
              <a:defRPr sz="1800">
                <a:latin typeface="Arial"/>
                <a:cs typeface="Arial"/>
              </a:defRPr>
            </a:lvl1pPr>
          </a:lstStyle>
          <a:p>
            <a:pPr>
              <a:defRPr/>
            </a:pPr>
            <a:endParaRPr lang="de-DE"/>
          </a:p>
        </p:txBody>
      </p:sp>
      <p:sp>
        <p:nvSpPr>
          <p:cNvPr id="6" name="Textplatzhalter 15"/>
          <p:cNvSpPr>
            <a:spLocks noGrp="1"/>
          </p:cNvSpPr>
          <p:nvPr>
            <p:ph type="body" sz="quarter" idx="11"/>
          </p:nvPr>
        </p:nvSpPr>
        <p:spPr bwMode="auto">
          <a:xfrm>
            <a:off x="635000" y="2159000"/>
            <a:ext cx="5105400" cy="3327400"/>
          </a:xfrm>
        </p:spPr>
        <p:txBody>
          <a:bodyPr lIns="0" tIns="0" rIns="0" bIns="0"/>
          <a:lstStyle>
            <a:lvl1pPr marL="0" indent="0">
              <a:buNone/>
              <a:defRPr/>
            </a:lvl1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16"/>
          <p:cNvPicPr>
            <a:picLocks noChangeAspect="1"/>
          </p:cNvPicPr>
          <p:nvPr userDrawn="1"/>
        </p:nvPicPr>
        <p:blipFill>
          <a:blip r:embed="rId2"/>
          <a:stretch/>
        </p:blipFill>
        <p:spPr bwMode="auto">
          <a:xfrm>
            <a:off x="10309464" y="6297994"/>
            <a:ext cx="230400" cy="248470"/>
          </a:xfrm>
          <a:prstGeom prst="rect">
            <a:avLst/>
          </a:prstGeom>
        </p:spPr>
      </p:pic>
      <p:sp>
        <p:nvSpPr>
          <p:cNvPr id="8" name="Bildplatzhalter 6"/>
          <p:cNvSpPr>
            <a:spLocks noGrp="1"/>
          </p:cNvSpPr>
          <p:nvPr>
            <p:ph type="pic" sz="quarter" idx="13"/>
          </p:nvPr>
        </p:nvSpPr>
        <p:spPr bwMode="auto">
          <a:xfrm>
            <a:off x="6950075" y="3857625"/>
            <a:ext cx="2743200" cy="1524000"/>
          </a:xfrm>
        </p:spPr>
        <p:txBody>
          <a:bodyPr>
            <a:normAutofit/>
          </a:bodyPr>
          <a:lstStyle>
            <a:lvl1pPr marL="0" indent="0">
              <a:buNone/>
              <a:defRPr sz="1800">
                <a:latin typeface="Arial"/>
                <a:cs typeface="Arial"/>
              </a:defRPr>
            </a:lvl1pPr>
          </a:lstStyle>
          <a:p>
            <a:pPr>
              <a:defRPr/>
            </a:pPr>
            <a:endParaRPr lang="de-DE"/>
          </a:p>
        </p:txBody>
      </p:sp>
      <p:sp>
        <p:nvSpPr>
          <p:cNvPr id="9" name="Textplatzhalter 3"/>
          <p:cNvSpPr>
            <a:spLocks noGrp="1"/>
          </p:cNvSpPr>
          <p:nvPr>
            <p:ph type="body" sz="quarter" idx="14" hasCustomPrompt="1"/>
          </p:nvPr>
        </p:nvSpPr>
        <p:spPr bwMode="auto">
          <a:xfrm>
            <a:off x="9788525" y="2209800"/>
            <a:ext cx="1768475" cy="1524000"/>
          </a:xfrm>
        </p:spPr>
        <p:txBody>
          <a:bodyPr lIns="0" tIns="0" rIns="0" bIns="0">
            <a:noAutofit/>
          </a:bodyPr>
          <a:lstStyle>
            <a:lvl1pPr marL="0" indent="0">
              <a:buNone/>
              <a:defRPr sz="1600" i="0" u="none">
                <a:solidFill>
                  <a:srgbClr val="949B8F"/>
                </a:solidFill>
              </a:defRPr>
            </a:lvl1pPr>
            <a:lvl2pPr marL="457200" indent="0">
              <a:buNone/>
              <a:defRPr sz="1600" i="0" u="none"/>
            </a:lvl2pPr>
            <a:lvl3pPr marL="914400" indent="0">
              <a:buNone/>
              <a:defRPr sz="1600" i="0" u="none"/>
            </a:lvl3pPr>
            <a:lvl4pPr marL="1371600" indent="0">
              <a:buNone/>
              <a:defRPr sz="1600" i="0" u="none"/>
            </a:lvl4pPr>
            <a:lvl5pPr marL="1828800" indent="0">
              <a:buNone/>
              <a:defRPr sz="1600" i="0" u="none"/>
            </a:lvl5pPr>
          </a:lstStyle>
          <a:p>
            <a:pPr lvl="0">
              <a:defRPr/>
            </a:pPr>
            <a:r>
              <a:rPr lang="de-DE" sz="1600">
                <a:solidFill>
                  <a:srgbClr val="949B8F"/>
                </a:solidFill>
                <a:latin typeface="Arial"/>
                <a:cs typeface="Arial"/>
              </a:rPr>
              <a:t>Bildunterschrift</a:t>
            </a:r>
            <a:endParaRPr lang="de-DE"/>
          </a:p>
        </p:txBody>
      </p:sp>
      <p:sp>
        <p:nvSpPr>
          <p:cNvPr id="10" name="Textplatzhalter 3"/>
          <p:cNvSpPr>
            <a:spLocks noGrp="1"/>
          </p:cNvSpPr>
          <p:nvPr>
            <p:ph type="body" sz="quarter" idx="15" hasCustomPrompt="1"/>
          </p:nvPr>
        </p:nvSpPr>
        <p:spPr bwMode="auto">
          <a:xfrm>
            <a:off x="9788524" y="3857625"/>
            <a:ext cx="1768475" cy="1524000"/>
          </a:xfrm>
        </p:spPr>
        <p:txBody>
          <a:bodyPr lIns="0" tIns="0" rIns="0" bIns="0">
            <a:noAutofit/>
          </a:bodyPr>
          <a:lstStyle>
            <a:lvl1pPr marL="0" indent="0">
              <a:buNone/>
              <a:defRPr sz="1600" i="0" u="none">
                <a:solidFill>
                  <a:srgbClr val="949B8F"/>
                </a:solidFill>
              </a:defRPr>
            </a:lvl1pPr>
            <a:lvl2pPr marL="457200" indent="0">
              <a:buNone/>
              <a:defRPr sz="1600" i="0" u="none"/>
            </a:lvl2pPr>
            <a:lvl3pPr marL="914400" indent="0">
              <a:buNone/>
              <a:defRPr sz="1600" i="0" u="none"/>
            </a:lvl3pPr>
            <a:lvl4pPr marL="1371600" indent="0">
              <a:buNone/>
              <a:defRPr sz="1600" i="0" u="none"/>
            </a:lvl4pPr>
            <a:lvl5pPr marL="1828800" indent="0">
              <a:buNone/>
              <a:defRPr sz="1600" i="0" u="none"/>
            </a:lvl5pPr>
          </a:lstStyle>
          <a:p>
            <a:pPr lvl="0">
              <a:defRPr/>
            </a:pPr>
            <a:r>
              <a:rPr lang="de-DE" sz="1600">
                <a:solidFill>
                  <a:srgbClr val="949B8F"/>
                </a:solidFill>
                <a:latin typeface="Arial"/>
                <a:cs typeface="Arial"/>
              </a:rPr>
              <a:t>Bildunterschrift</a:t>
            </a:r>
            <a:endParaRPr lang="de-DE"/>
          </a:p>
        </p:txBody>
      </p:sp>
      <p:sp>
        <p:nvSpPr>
          <p:cNvPr id="11" name="Foliennummernplatzhalter 4"/>
          <p:cNvSpPr>
            <a:spLocks noGrp="1"/>
          </p:cNvSpPr>
          <p:nvPr>
            <p:ph type="sldNum" sz="quarter" idx="12"/>
          </p:nvPr>
        </p:nvSpPr>
        <p:spPr bwMode="auto">
          <a:xfrm>
            <a:off x="635000" y="6247865"/>
            <a:ext cx="308044" cy="365125"/>
          </a:xfrm>
        </p:spPr>
        <p:txBody>
          <a:bodyPr lIns="0" rIns="0"/>
          <a:lstStyle>
            <a:lvl1pPr algn="l">
              <a:defRPr>
                <a:solidFill>
                  <a:schemeClr val="tx1"/>
                </a:solidFill>
              </a:defRPr>
            </a:lvl1pPr>
          </a:lstStyle>
          <a:p>
            <a:pPr>
              <a:defRPr/>
            </a:pPr>
            <a:fld id="{DD7C4DC1-7D02-4994-BD54-74988B047B41}" type="slidenum">
              <a:rPr lang="de-DE" sz="1600" b="1">
                <a:latin typeface="Arial"/>
                <a:cs typeface="Arial"/>
              </a:rPr>
              <a:t>‹Nr.›</a:t>
            </a:fld>
            <a:endParaRPr lang="de-DE" sz="1600">
              <a:latin typeface="Arial"/>
              <a:cs typeface="Arial"/>
            </a:endParaRPr>
          </a:p>
        </p:txBody>
      </p:sp>
      <p:sp>
        <p:nvSpPr>
          <p:cNvPr id="12" name="Fußzeilenplatzhalter 4"/>
          <p:cNvSpPr>
            <a:spLocks noGrp="1"/>
          </p:cNvSpPr>
          <p:nvPr>
            <p:ph type="ftr" sz="quarter" idx="3"/>
          </p:nvPr>
        </p:nvSpPr>
        <p:spPr bwMode="auto">
          <a:xfrm>
            <a:off x="943044" y="6247865"/>
            <a:ext cx="8821845" cy="365125"/>
          </a:xfrm>
          <a:prstGeom prst="rect">
            <a:avLst/>
          </a:prstGeom>
        </p:spPr>
        <p:txBody>
          <a:bodyPr vert="horz" lIns="0" tIns="45720" rIns="0" bIns="45720" rtlCol="0" anchor="ctr"/>
          <a:lstStyle>
            <a:lvl1pPr algn="ctr">
              <a:defRPr lang="de-DE" sz="1600">
                <a:latin typeface="Arial"/>
                <a:cs typeface="Arial"/>
              </a:defRPr>
            </a:lvl1pPr>
          </a:lstStyle>
          <a:p>
            <a:pPr algn="l">
              <a:defRPr/>
            </a:pPr>
            <a:r>
              <a:rPr lang="de-DE"/>
              <a:t>| </a:t>
            </a:r>
            <a:r>
              <a:rPr lang="de-DE" b="1"/>
              <a:t>TITEL DER PRÄSENTATION </a:t>
            </a:r>
            <a:r>
              <a:rPr lang="de-DE"/>
              <a:t>| NAME AUTOR*IN</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2 Inhalte">
    <p:spTree>
      <p:nvGrpSpPr>
        <p:cNvPr id="1" name=""/>
        <p:cNvGrpSpPr/>
        <p:nvPr/>
      </p:nvGrpSpPr>
      <p:grpSpPr bwMode="auto">
        <a:xfrm>
          <a:off x="0" y="0"/>
          <a:ext cx="0" cy="0"/>
          <a:chOff x="0" y="0"/>
          <a:chExt cx="0" cy="0"/>
        </a:xfrm>
      </p:grpSpPr>
      <p:pic>
        <p:nvPicPr>
          <p:cNvPr id="4" name="Grafik 8"/>
          <p:cNvPicPr>
            <a:picLocks noChangeAspect="1"/>
          </p:cNvPicPr>
          <p:nvPr userDrawn="1"/>
        </p:nvPicPr>
        <p:blipFill>
          <a:blip r:embed="rId2"/>
          <a:stretch/>
        </p:blipFill>
        <p:spPr bwMode="auto">
          <a:xfrm>
            <a:off x="10309464" y="6297994"/>
            <a:ext cx="230400" cy="248470"/>
          </a:xfrm>
          <a:prstGeom prst="rect">
            <a:avLst/>
          </a:prstGeom>
        </p:spPr>
      </p:pic>
      <p:sp>
        <p:nvSpPr>
          <p:cNvPr id="5" name="Inhaltsplatzhalter 12"/>
          <p:cNvSpPr>
            <a:spLocks noGrp="1"/>
          </p:cNvSpPr>
          <p:nvPr>
            <p:ph sz="quarter" idx="13" hasCustomPrompt="1"/>
          </p:nvPr>
        </p:nvSpPr>
        <p:spPr bwMode="auto">
          <a:xfrm>
            <a:off x="635000" y="2159419"/>
            <a:ext cx="5378940" cy="2982841"/>
          </a:xfrm>
        </p:spPr>
        <p:txBody>
          <a:bodyPr lIns="0" tIns="0" rIns="0" bIns="0"/>
          <a:lstStyle>
            <a:lvl1pPr marL="0" indent="0">
              <a:buNone/>
              <a:defRPr/>
            </a:lvl1pPr>
            <a:lvl2pPr marL="457200" indent="0">
              <a:buFont typeface="Arial"/>
              <a:buNone/>
              <a:defRPr/>
            </a:lvl2pPr>
            <a:lvl3pPr marL="914400" indent="0">
              <a:buNone/>
              <a:defRPr/>
            </a:lvl3pPr>
            <a:lvl4pPr marL="1371600" indent="0">
              <a:buNone/>
              <a:defRPr/>
            </a:lvl4pPr>
            <a:lvl5pPr marL="1828800" indent="0">
              <a:buNone/>
              <a:defRPr/>
            </a:lvl5pPr>
          </a:lstStyle>
          <a:p>
            <a:pPr lvl="0">
              <a:defRPr/>
            </a:pPr>
            <a:r>
              <a:rPr lang="de-DE"/>
              <a:t>Klicken Sie zum Einfügen eines Bildes oder einer Grafik bitte auf ein Symbol</a:t>
            </a:r>
            <a:endParaRPr/>
          </a:p>
        </p:txBody>
      </p:sp>
      <p:sp>
        <p:nvSpPr>
          <p:cNvPr id="6" name="Inhaltsplatzhalter 12"/>
          <p:cNvSpPr>
            <a:spLocks noGrp="1"/>
          </p:cNvSpPr>
          <p:nvPr>
            <p:ph sz="quarter" idx="14" hasCustomPrompt="1"/>
          </p:nvPr>
        </p:nvSpPr>
        <p:spPr bwMode="auto">
          <a:xfrm>
            <a:off x="6178059" y="2159419"/>
            <a:ext cx="5378940" cy="2982841"/>
          </a:xfrm>
        </p:spPr>
        <p:txBody>
          <a:bodyPr lIns="0" tIns="0" rIns="0" bIns="0"/>
          <a:lstStyle>
            <a:lvl1pPr marL="0" indent="0">
              <a:buFont typeface="Arial"/>
              <a:buNone/>
              <a:defRPr/>
            </a:lvl1pPr>
            <a:lvl2pPr marL="457200" indent="0">
              <a:buFont typeface="Arial"/>
              <a:buNone/>
              <a:defRPr/>
            </a:lvl2pPr>
            <a:lvl3pPr marL="914400" indent="0">
              <a:buFont typeface="Arial"/>
              <a:buNone/>
              <a:defRPr/>
            </a:lvl3pPr>
            <a:lvl4pPr marL="1371600" indent="0">
              <a:buFont typeface="Arial"/>
              <a:buNone/>
              <a:defRPr/>
            </a:lvl4pPr>
            <a:lvl5pPr marL="1828800" indent="0">
              <a:buFont typeface="Arial"/>
              <a:buNone/>
              <a:defRPr/>
            </a:lvl5pPr>
          </a:lstStyle>
          <a:p>
            <a:pPr lvl="0">
              <a:defRPr/>
            </a:pPr>
            <a:r>
              <a:rPr lang="de-DE"/>
              <a:t>Klicken Sie zum Einfügen eines Bildes oder einer Grafik bitte auf ein Symbol</a:t>
            </a:r>
            <a:endParaRPr/>
          </a:p>
        </p:txBody>
      </p:sp>
      <p:sp>
        <p:nvSpPr>
          <p:cNvPr id="7" name="Titel 1"/>
          <p:cNvSpPr>
            <a:spLocks noGrp="1"/>
          </p:cNvSpPr>
          <p:nvPr>
            <p:ph type="title" hasCustomPrompt="1"/>
          </p:nvPr>
        </p:nvSpPr>
        <p:spPr bwMode="auto">
          <a:xfrm>
            <a:off x="635000" y="638189"/>
            <a:ext cx="10921999" cy="1325563"/>
          </a:xfrm>
        </p:spPr>
        <p:txBody>
          <a:bodyPr lIns="0" tIns="0" rIns="0" bIns="0" anchor="t">
            <a:noAutofit/>
          </a:bodyPr>
          <a:lstStyle>
            <a:lvl1pPr>
              <a:lnSpc>
                <a:spcPts val="3000"/>
              </a:lnSpc>
              <a:defRPr sz="3000" b="1">
                <a:latin typeface="Arial"/>
                <a:cs typeface="Arial"/>
              </a:defRPr>
            </a:lvl1pPr>
          </a:lstStyle>
          <a:p>
            <a:pPr>
              <a:defRPr/>
            </a:pPr>
            <a:r>
              <a:rPr lang="de-DE"/>
              <a:t>Überschrift</a:t>
            </a:r>
            <a:endParaRPr/>
          </a:p>
        </p:txBody>
      </p:sp>
      <p:sp>
        <p:nvSpPr>
          <p:cNvPr id="8" name="Textplatzhalter 3"/>
          <p:cNvSpPr>
            <a:spLocks noGrp="1"/>
          </p:cNvSpPr>
          <p:nvPr>
            <p:ph type="body" sz="quarter" idx="15" hasCustomPrompt="1"/>
          </p:nvPr>
        </p:nvSpPr>
        <p:spPr bwMode="auto">
          <a:xfrm>
            <a:off x="635000" y="5236980"/>
            <a:ext cx="5378940" cy="622060"/>
          </a:xfrm>
        </p:spPr>
        <p:txBody>
          <a:bodyPr lIns="0" tIns="0" rIns="0" bIns="0">
            <a:noAutofit/>
          </a:bodyPr>
          <a:lstStyle>
            <a:lvl1pPr marL="0" indent="0">
              <a:buNone/>
              <a:defRPr sz="1600" i="0" u="none">
                <a:solidFill>
                  <a:srgbClr val="949B8F"/>
                </a:solidFill>
              </a:defRPr>
            </a:lvl1pPr>
            <a:lvl2pPr marL="457200" indent="0">
              <a:buNone/>
              <a:defRPr sz="1600" i="0" u="none"/>
            </a:lvl2pPr>
            <a:lvl3pPr marL="914400" indent="0">
              <a:buNone/>
              <a:defRPr sz="1600" i="0" u="none"/>
            </a:lvl3pPr>
            <a:lvl4pPr marL="1371600" indent="0">
              <a:buNone/>
              <a:defRPr sz="1600" i="0" u="none"/>
            </a:lvl4pPr>
            <a:lvl5pPr marL="1828800" indent="0">
              <a:buNone/>
              <a:defRPr sz="1600" i="0" u="none"/>
            </a:lvl5pPr>
          </a:lstStyle>
          <a:p>
            <a:pPr lvl="0">
              <a:defRPr/>
            </a:pPr>
            <a:r>
              <a:rPr lang="de-DE" sz="1600">
                <a:solidFill>
                  <a:srgbClr val="949B8F"/>
                </a:solidFill>
                <a:latin typeface="Arial"/>
                <a:cs typeface="Arial"/>
              </a:rPr>
              <a:t>Bildunterschrift</a:t>
            </a:r>
            <a:endParaRPr lang="de-DE"/>
          </a:p>
        </p:txBody>
      </p:sp>
      <p:sp>
        <p:nvSpPr>
          <p:cNvPr id="9" name="Textplatzhalter 3"/>
          <p:cNvSpPr>
            <a:spLocks noGrp="1"/>
          </p:cNvSpPr>
          <p:nvPr>
            <p:ph type="body" sz="quarter" idx="16" hasCustomPrompt="1"/>
          </p:nvPr>
        </p:nvSpPr>
        <p:spPr bwMode="auto">
          <a:xfrm>
            <a:off x="6178059" y="5236980"/>
            <a:ext cx="5378940" cy="622060"/>
          </a:xfrm>
        </p:spPr>
        <p:txBody>
          <a:bodyPr lIns="0" tIns="0" rIns="0" bIns="0">
            <a:noAutofit/>
          </a:bodyPr>
          <a:lstStyle>
            <a:lvl1pPr marL="0" indent="0">
              <a:buNone/>
              <a:defRPr sz="1600" i="0" u="none">
                <a:solidFill>
                  <a:srgbClr val="949B8F"/>
                </a:solidFill>
              </a:defRPr>
            </a:lvl1pPr>
            <a:lvl2pPr marL="457200" indent="0">
              <a:buNone/>
              <a:defRPr sz="1600" i="0" u="none"/>
            </a:lvl2pPr>
            <a:lvl3pPr marL="914400" indent="0">
              <a:buNone/>
              <a:defRPr sz="1600" i="0" u="none"/>
            </a:lvl3pPr>
            <a:lvl4pPr marL="1371600" indent="0">
              <a:buNone/>
              <a:defRPr sz="1600" i="0" u="none"/>
            </a:lvl4pPr>
            <a:lvl5pPr marL="1828800" indent="0">
              <a:buNone/>
              <a:defRPr sz="1600" i="0" u="none"/>
            </a:lvl5pPr>
          </a:lstStyle>
          <a:p>
            <a:pPr lvl="0">
              <a:defRPr/>
            </a:pPr>
            <a:r>
              <a:rPr lang="de-DE" sz="1600">
                <a:solidFill>
                  <a:srgbClr val="949B8F"/>
                </a:solidFill>
                <a:latin typeface="Arial"/>
                <a:cs typeface="Arial"/>
              </a:rPr>
              <a:t>Bildunterschrift</a:t>
            </a:r>
            <a:endParaRPr lang="de-DE"/>
          </a:p>
        </p:txBody>
      </p:sp>
      <p:sp>
        <p:nvSpPr>
          <p:cNvPr id="10" name="Foliennummernplatzhalter 4"/>
          <p:cNvSpPr>
            <a:spLocks noGrp="1"/>
          </p:cNvSpPr>
          <p:nvPr>
            <p:ph type="sldNum" sz="quarter" idx="12"/>
          </p:nvPr>
        </p:nvSpPr>
        <p:spPr bwMode="auto">
          <a:xfrm>
            <a:off x="635000" y="6247865"/>
            <a:ext cx="308044" cy="365125"/>
          </a:xfrm>
        </p:spPr>
        <p:txBody>
          <a:bodyPr lIns="0" rIns="0"/>
          <a:lstStyle>
            <a:lvl1pPr algn="l">
              <a:defRPr>
                <a:solidFill>
                  <a:schemeClr val="tx1"/>
                </a:solidFill>
              </a:defRPr>
            </a:lvl1pPr>
          </a:lstStyle>
          <a:p>
            <a:pPr>
              <a:defRPr/>
            </a:pPr>
            <a:fld id="{DD7C4DC1-7D02-4994-BD54-74988B047B41}" type="slidenum">
              <a:rPr lang="de-DE" sz="1600" b="1">
                <a:latin typeface="Arial"/>
                <a:cs typeface="Arial"/>
              </a:rPr>
              <a:t>‹Nr.›</a:t>
            </a:fld>
            <a:endParaRPr lang="de-DE" sz="1600">
              <a:latin typeface="Arial"/>
              <a:cs typeface="Arial"/>
            </a:endParaRPr>
          </a:p>
        </p:txBody>
      </p:sp>
      <p:sp>
        <p:nvSpPr>
          <p:cNvPr id="11" name="Fußzeilenplatzhalter 4"/>
          <p:cNvSpPr>
            <a:spLocks noGrp="1"/>
          </p:cNvSpPr>
          <p:nvPr>
            <p:ph type="ftr" sz="quarter" idx="3"/>
          </p:nvPr>
        </p:nvSpPr>
        <p:spPr bwMode="auto">
          <a:xfrm>
            <a:off x="943044" y="6247865"/>
            <a:ext cx="8821845" cy="365125"/>
          </a:xfrm>
          <a:prstGeom prst="rect">
            <a:avLst/>
          </a:prstGeom>
        </p:spPr>
        <p:txBody>
          <a:bodyPr vert="horz" lIns="0" tIns="45720" rIns="0" bIns="45720" rtlCol="0" anchor="ctr"/>
          <a:lstStyle>
            <a:lvl1pPr algn="ctr">
              <a:defRPr lang="de-DE" sz="1600">
                <a:latin typeface="Arial"/>
                <a:cs typeface="Arial"/>
              </a:defRPr>
            </a:lvl1pPr>
          </a:lstStyle>
          <a:p>
            <a:pPr algn="l">
              <a:defRPr/>
            </a:pPr>
            <a:r>
              <a:rPr lang="de-DE"/>
              <a:t>| </a:t>
            </a:r>
            <a:r>
              <a:rPr lang="de-DE" b="1"/>
              <a:t>TITEL DER PRÄSENTATION </a:t>
            </a:r>
            <a:r>
              <a:rPr lang="de-DE"/>
              <a:t>| NAME AUTOR*IN</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3 Inhalte">
    <p:spTree>
      <p:nvGrpSpPr>
        <p:cNvPr id="1" name=""/>
        <p:cNvGrpSpPr/>
        <p:nvPr/>
      </p:nvGrpSpPr>
      <p:grpSpPr bwMode="auto">
        <a:xfrm>
          <a:off x="0" y="0"/>
          <a:ext cx="0" cy="0"/>
          <a:chOff x="0" y="0"/>
          <a:chExt cx="0" cy="0"/>
        </a:xfrm>
      </p:grpSpPr>
      <p:pic>
        <p:nvPicPr>
          <p:cNvPr id="4" name="Grafik 5"/>
          <p:cNvPicPr>
            <a:picLocks noChangeAspect="1"/>
          </p:cNvPicPr>
          <p:nvPr userDrawn="1"/>
        </p:nvPicPr>
        <p:blipFill>
          <a:blip r:embed="rId2"/>
          <a:stretch/>
        </p:blipFill>
        <p:spPr bwMode="auto">
          <a:xfrm>
            <a:off x="10309464" y="6297994"/>
            <a:ext cx="230400" cy="248470"/>
          </a:xfrm>
          <a:prstGeom prst="rect">
            <a:avLst/>
          </a:prstGeom>
        </p:spPr>
      </p:pic>
      <p:sp>
        <p:nvSpPr>
          <p:cNvPr id="5" name="Inhaltsplatzhalter 12"/>
          <p:cNvSpPr>
            <a:spLocks noGrp="1"/>
          </p:cNvSpPr>
          <p:nvPr>
            <p:ph sz="quarter" idx="16" hasCustomPrompt="1"/>
          </p:nvPr>
        </p:nvSpPr>
        <p:spPr bwMode="auto">
          <a:xfrm>
            <a:off x="639153" y="2159418"/>
            <a:ext cx="3532971" cy="1963213"/>
          </a:xfrm>
        </p:spPr>
        <p:txBody>
          <a:bodyPr lIns="0" tIns="0" rIns="0" bIns="0">
            <a:normAutofit/>
          </a:bodyPr>
          <a:lstStyle>
            <a:lvl1pPr marL="0" indent="0">
              <a:buFont typeface="Arial"/>
              <a:buNone/>
              <a:defRPr sz="1800"/>
            </a:lvl1pPr>
            <a:lvl2pPr marL="457200" indent="0">
              <a:buFont typeface="Arial"/>
              <a:buNone/>
              <a:defRPr sz="1800"/>
            </a:lvl2pPr>
            <a:lvl3pPr marL="914400" indent="0">
              <a:buFont typeface="Arial"/>
              <a:buNone/>
              <a:defRPr sz="1800"/>
            </a:lvl3pPr>
            <a:lvl4pPr marL="1371600" indent="0">
              <a:buFont typeface="Arial"/>
              <a:buNone/>
              <a:defRPr sz="1800"/>
            </a:lvl4pPr>
            <a:lvl5pPr marL="1828800" indent="0">
              <a:buFont typeface="Arial"/>
              <a:buNone/>
              <a:defRPr sz="1800"/>
            </a:lvl5pPr>
          </a:lstStyle>
          <a:p>
            <a:pPr lvl="0">
              <a:defRPr/>
            </a:pPr>
            <a:r>
              <a:rPr lang="de-DE"/>
              <a:t>Klicken Sie zum Einfügen eines Bildes oder einer Grafik bitte auf ein Symbol</a:t>
            </a:r>
            <a:endParaRPr/>
          </a:p>
        </p:txBody>
      </p:sp>
      <p:sp>
        <p:nvSpPr>
          <p:cNvPr id="6" name="Inhaltsplatzhalter 12"/>
          <p:cNvSpPr>
            <a:spLocks noGrp="1"/>
          </p:cNvSpPr>
          <p:nvPr>
            <p:ph sz="quarter" idx="17" hasCustomPrompt="1"/>
          </p:nvPr>
        </p:nvSpPr>
        <p:spPr bwMode="auto">
          <a:xfrm>
            <a:off x="4330818" y="2158354"/>
            <a:ext cx="3532971" cy="1963213"/>
          </a:xfrm>
        </p:spPr>
        <p:txBody>
          <a:bodyPr lIns="0" tIns="0" rIns="0" bIns="0">
            <a:normAutofit/>
          </a:bodyPr>
          <a:lstStyle>
            <a:lvl1pPr marL="0" indent="0">
              <a:buFont typeface="Arial"/>
              <a:buNone/>
              <a:defRPr sz="1800"/>
            </a:lvl1pPr>
            <a:lvl2pPr marL="457200" indent="0">
              <a:buFont typeface="Arial"/>
              <a:buNone/>
              <a:defRPr sz="1800"/>
            </a:lvl2pPr>
            <a:lvl3pPr marL="914400" indent="0">
              <a:buFont typeface="Arial"/>
              <a:buNone/>
              <a:defRPr sz="1800"/>
            </a:lvl3pPr>
            <a:lvl4pPr marL="1371600" indent="0">
              <a:buFont typeface="Arial"/>
              <a:buNone/>
              <a:defRPr sz="1800"/>
            </a:lvl4pPr>
            <a:lvl5pPr marL="1828800" indent="0">
              <a:buFont typeface="Arial"/>
              <a:buNone/>
              <a:defRPr sz="1800"/>
            </a:lvl5pPr>
          </a:lstStyle>
          <a:p>
            <a:pPr lvl="0">
              <a:defRPr/>
            </a:pPr>
            <a:r>
              <a:rPr lang="de-DE"/>
              <a:t>Klicken Sie zum Einfügen eines Bildes oder einer Grafik bitte auf ein Symbol</a:t>
            </a:r>
            <a:endParaRPr/>
          </a:p>
        </p:txBody>
      </p:sp>
      <p:sp>
        <p:nvSpPr>
          <p:cNvPr id="7" name="Inhaltsplatzhalter 12"/>
          <p:cNvSpPr>
            <a:spLocks noGrp="1"/>
          </p:cNvSpPr>
          <p:nvPr>
            <p:ph sz="quarter" idx="18" hasCustomPrompt="1"/>
          </p:nvPr>
        </p:nvSpPr>
        <p:spPr bwMode="auto">
          <a:xfrm>
            <a:off x="8022482" y="2158354"/>
            <a:ext cx="3532971" cy="1963213"/>
          </a:xfrm>
        </p:spPr>
        <p:txBody>
          <a:bodyPr lIns="0" tIns="0" rIns="0" bIns="0">
            <a:normAutofit/>
          </a:bodyPr>
          <a:lstStyle>
            <a:lvl1pPr marL="0" indent="0">
              <a:buFont typeface="Arial"/>
              <a:buNone/>
              <a:defRPr sz="1800"/>
            </a:lvl1pPr>
            <a:lvl2pPr marL="457200" indent="0">
              <a:buFont typeface="Arial"/>
              <a:buNone/>
              <a:defRPr sz="1800"/>
            </a:lvl2pPr>
            <a:lvl3pPr marL="914400" indent="0">
              <a:buFont typeface="Arial"/>
              <a:buNone/>
              <a:defRPr sz="1800"/>
            </a:lvl3pPr>
            <a:lvl4pPr marL="1371600" indent="0">
              <a:buFont typeface="Arial"/>
              <a:buNone/>
              <a:defRPr sz="1800"/>
            </a:lvl4pPr>
            <a:lvl5pPr marL="1828800" indent="0">
              <a:buFont typeface="Arial"/>
              <a:buNone/>
              <a:defRPr sz="1800"/>
            </a:lvl5pPr>
          </a:lstStyle>
          <a:p>
            <a:pPr lvl="0">
              <a:defRPr/>
            </a:pPr>
            <a:r>
              <a:rPr lang="de-DE"/>
              <a:t>Klicken Sie zum Einfügen eines Bildes oder einer Grafik bitte auf ein Symbol</a:t>
            </a:r>
            <a:endParaRPr/>
          </a:p>
        </p:txBody>
      </p:sp>
      <p:sp>
        <p:nvSpPr>
          <p:cNvPr id="8" name="Titel 1"/>
          <p:cNvSpPr>
            <a:spLocks noGrp="1"/>
          </p:cNvSpPr>
          <p:nvPr>
            <p:ph type="title" hasCustomPrompt="1"/>
          </p:nvPr>
        </p:nvSpPr>
        <p:spPr bwMode="auto">
          <a:xfrm>
            <a:off x="635000" y="638189"/>
            <a:ext cx="10921999" cy="1325563"/>
          </a:xfrm>
        </p:spPr>
        <p:txBody>
          <a:bodyPr lIns="0" tIns="0" rIns="0" bIns="0" anchor="t">
            <a:noAutofit/>
          </a:bodyPr>
          <a:lstStyle>
            <a:lvl1pPr>
              <a:lnSpc>
                <a:spcPts val="3000"/>
              </a:lnSpc>
              <a:defRPr sz="3000" b="1">
                <a:latin typeface="Arial"/>
                <a:cs typeface="Arial"/>
              </a:defRPr>
            </a:lvl1pPr>
          </a:lstStyle>
          <a:p>
            <a:pPr>
              <a:defRPr/>
            </a:pPr>
            <a:r>
              <a:rPr lang="de-DE"/>
              <a:t>Überschrift</a:t>
            </a:r>
            <a:endParaRPr/>
          </a:p>
        </p:txBody>
      </p:sp>
      <p:sp>
        <p:nvSpPr>
          <p:cNvPr id="9" name="Textplatzhalter 3"/>
          <p:cNvSpPr>
            <a:spLocks noGrp="1"/>
          </p:cNvSpPr>
          <p:nvPr>
            <p:ph type="body" sz="quarter" idx="15" hasCustomPrompt="1"/>
          </p:nvPr>
        </p:nvSpPr>
        <p:spPr bwMode="auto">
          <a:xfrm>
            <a:off x="635000" y="4305487"/>
            <a:ext cx="3537124" cy="622060"/>
          </a:xfrm>
        </p:spPr>
        <p:txBody>
          <a:bodyPr lIns="0" tIns="0" rIns="0" bIns="0">
            <a:noAutofit/>
          </a:bodyPr>
          <a:lstStyle>
            <a:lvl1pPr marL="0" indent="0">
              <a:buNone/>
              <a:defRPr sz="1600" i="0" u="none">
                <a:solidFill>
                  <a:srgbClr val="949B8F"/>
                </a:solidFill>
              </a:defRPr>
            </a:lvl1pPr>
            <a:lvl2pPr marL="457200" indent="0">
              <a:buNone/>
              <a:defRPr sz="1600" i="0" u="none"/>
            </a:lvl2pPr>
            <a:lvl3pPr marL="914400" indent="0">
              <a:buNone/>
              <a:defRPr sz="1600" i="0" u="none"/>
            </a:lvl3pPr>
            <a:lvl4pPr marL="1371600" indent="0">
              <a:buNone/>
              <a:defRPr sz="1600" i="0" u="none"/>
            </a:lvl4pPr>
            <a:lvl5pPr marL="1828800" indent="0">
              <a:buNone/>
              <a:defRPr sz="1600" i="0" u="none"/>
            </a:lvl5pPr>
          </a:lstStyle>
          <a:p>
            <a:pPr lvl="0">
              <a:defRPr/>
            </a:pPr>
            <a:r>
              <a:rPr lang="de-DE" sz="1600">
                <a:solidFill>
                  <a:srgbClr val="949B8F"/>
                </a:solidFill>
                <a:latin typeface="Arial"/>
                <a:cs typeface="Arial"/>
              </a:rPr>
              <a:t>Bildunterschrift</a:t>
            </a:r>
            <a:endParaRPr lang="de-DE"/>
          </a:p>
        </p:txBody>
      </p:sp>
      <p:sp>
        <p:nvSpPr>
          <p:cNvPr id="10" name="Textplatzhalter 3"/>
          <p:cNvSpPr>
            <a:spLocks noGrp="1"/>
          </p:cNvSpPr>
          <p:nvPr>
            <p:ph type="body" sz="quarter" idx="19" hasCustomPrompt="1"/>
          </p:nvPr>
        </p:nvSpPr>
        <p:spPr bwMode="auto">
          <a:xfrm>
            <a:off x="4330817" y="4305487"/>
            <a:ext cx="3532971" cy="622060"/>
          </a:xfrm>
        </p:spPr>
        <p:txBody>
          <a:bodyPr lIns="0" tIns="0" rIns="0" bIns="0">
            <a:noAutofit/>
          </a:bodyPr>
          <a:lstStyle>
            <a:lvl1pPr marL="0" indent="0">
              <a:buNone/>
              <a:defRPr sz="1600" i="0" u="none">
                <a:solidFill>
                  <a:srgbClr val="949B8F"/>
                </a:solidFill>
              </a:defRPr>
            </a:lvl1pPr>
            <a:lvl2pPr marL="457200" indent="0">
              <a:buNone/>
              <a:defRPr sz="1600" i="0" u="none"/>
            </a:lvl2pPr>
            <a:lvl3pPr marL="914400" indent="0">
              <a:buNone/>
              <a:defRPr sz="1600" i="0" u="none"/>
            </a:lvl3pPr>
            <a:lvl4pPr marL="1371600" indent="0">
              <a:buNone/>
              <a:defRPr sz="1600" i="0" u="none"/>
            </a:lvl4pPr>
            <a:lvl5pPr marL="1828800" indent="0">
              <a:buNone/>
              <a:defRPr sz="1600" i="0" u="none"/>
            </a:lvl5pPr>
          </a:lstStyle>
          <a:p>
            <a:pPr lvl="0">
              <a:defRPr/>
            </a:pPr>
            <a:r>
              <a:rPr lang="de-DE" sz="1600">
                <a:solidFill>
                  <a:srgbClr val="949B8F"/>
                </a:solidFill>
                <a:latin typeface="Arial"/>
                <a:cs typeface="Arial"/>
              </a:rPr>
              <a:t>Bildunterschrift</a:t>
            </a:r>
            <a:endParaRPr lang="de-DE"/>
          </a:p>
        </p:txBody>
      </p:sp>
      <p:sp>
        <p:nvSpPr>
          <p:cNvPr id="11" name="Textplatzhalter 3"/>
          <p:cNvSpPr>
            <a:spLocks noGrp="1"/>
          </p:cNvSpPr>
          <p:nvPr>
            <p:ph type="body" sz="quarter" idx="20" hasCustomPrompt="1"/>
          </p:nvPr>
        </p:nvSpPr>
        <p:spPr bwMode="auto">
          <a:xfrm>
            <a:off x="8022482" y="4305487"/>
            <a:ext cx="3532972" cy="622060"/>
          </a:xfrm>
        </p:spPr>
        <p:txBody>
          <a:bodyPr lIns="0" tIns="0" rIns="0" bIns="0">
            <a:noAutofit/>
          </a:bodyPr>
          <a:lstStyle>
            <a:lvl1pPr marL="0" indent="0">
              <a:buNone/>
              <a:defRPr sz="1600" i="0" u="none">
                <a:solidFill>
                  <a:srgbClr val="949B8F"/>
                </a:solidFill>
              </a:defRPr>
            </a:lvl1pPr>
            <a:lvl2pPr marL="457200" indent="0">
              <a:buNone/>
              <a:defRPr sz="1600" i="0" u="none"/>
            </a:lvl2pPr>
            <a:lvl3pPr marL="914400" indent="0">
              <a:buNone/>
              <a:defRPr sz="1600" i="0" u="none"/>
            </a:lvl3pPr>
            <a:lvl4pPr marL="1371600" indent="0">
              <a:buNone/>
              <a:defRPr sz="1600" i="0" u="none"/>
            </a:lvl4pPr>
            <a:lvl5pPr marL="1828800" indent="0">
              <a:buNone/>
              <a:defRPr sz="1600" i="0" u="none"/>
            </a:lvl5pPr>
          </a:lstStyle>
          <a:p>
            <a:pPr lvl="0">
              <a:defRPr/>
            </a:pPr>
            <a:r>
              <a:rPr lang="de-DE" sz="1600">
                <a:solidFill>
                  <a:srgbClr val="949B8F"/>
                </a:solidFill>
                <a:latin typeface="Arial"/>
                <a:cs typeface="Arial"/>
              </a:rPr>
              <a:t>Bildunterschrift</a:t>
            </a:r>
            <a:endParaRPr lang="de-DE"/>
          </a:p>
        </p:txBody>
      </p:sp>
      <p:sp>
        <p:nvSpPr>
          <p:cNvPr id="12" name="Foliennummernplatzhalter 4"/>
          <p:cNvSpPr>
            <a:spLocks noGrp="1"/>
          </p:cNvSpPr>
          <p:nvPr>
            <p:ph type="sldNum" sz="quarter" idx="12"/>
          </p:nvPr>
        </p:nvSpPr>
        <p:spPr bwMode="auto">
          <a:xfrm>
            <a:off x="635000" y="6247865"/>
            <a:ext cx="308044" cy="365125"/>
          </a:xfrm>
        </p:spPr>
        <p:txBody>
          <a:bodyPr lIns="0" rIns="0"/>
          <a:lstStyle>
            <a:lvl1pPr algn="l">
              <a:defRPr>
                <a:solidFill>
                  <a:schemeClr val="tx1"/>
                </a:solidFill>
              </a:defRPr>
            </a:lvl1pPr>
          </a:lstStyle>
          <a:p>
            <a:pPr>
              <a:defRPr/>
            </a:pPr>
            <a:fld id="{DD7C4DC1-7D02-4994-BD54-74988B047B41}" type="slidenum">
              <a:rPr lang="de-DE" sz="1600" b="1">
                <a:latin typeface="Arial"/>
                <a:cs typeface="Arial"/>
              </a:rPr>
              <a:t>‹Nr.›</a:t>
            </a:fld>
            <a:endParaRPr lang="de-DE" sz="1600">
              <a:latin typeface="Arial"/>
              <a:cs typeface="Arial"/>
            </a:endParaRPr>
          </a:p>
        </p:txBody>
      </p:sp>
      <p:sp>
        <p:nvSpPr>
          <p:cNvPr id="13" name="Fußzeilenplatzhalter 4"/>
          <p:cNvSpPr>
            <a:spLocks noGrp="1"/>
          </p:cNvSpPr>
          <p:nvPr>
            <p:ph type="ftr" sz="quarter" idx="3"/>
          </p:nvPr>
        </p:nvSpPr>
        <p:spPr bwMode="auto">
          <a:xfrm>
            <a:off x="943044" y="6247865"/>
            <a:ext cx="8821845" cy="365125"/>
          </a:xfrm>
          <a:prstGeom prst="rect">
            <a:avLst/>
          </a:prstGeom>
        </p:spPr>
        <p:txBody>
          <a:bodyPr vert="horz" lIns="0" tIns="45720" rIns="0" bIns="45720" rtlCol="0" anchor="ctr"/>
          <a:lstStyle>
            <a:lvl1pPr algn="ctr">
              <a:defRPr lang="de-DE" sz="1600">
                <a:latin typeface="Arial"/>
                <a:cs typeface="Arial"/>
              </a:defRPr>
            </a:lvl1pPr>
          </a:lstStyle>
          <a:p>
            <a:pPr algn="l">
              <a:defRPr/>
            </a:pPr>
            <a:r>
              <a:rPr lang="de-DE"/>
              <a:t>| </a:t>
            </a:r>
            <a:r>
              <a:rPr lang="de-DE" b="1"/>
              <a:t>TITEL DER PRÄSENTATION </a:t>
            </a:r>
            <a:r>
              <a:rPr lang="de-DE"/>
              <a:t>| NAME AUTOR*IN</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Vollbild">
    <p:spTree>
      <p:nvGrpSpPr>
        <p:cNvPr id="1" name=""/>
        <p:cNvGrpSpPr/>
        <p:nvPr/>
      </p:nvGrpSpPr>
      <p:grpSpPr bwMode="auto">
        <a:xfrm>
          <a:off x="0" y="0"/>
          <a:ext cx="0" cy="0"/>
          <a:chOff x="0" y="0"/>
          <a:chExt cx="0" cy="0"/>
        </a:xfrm>
      </p:grpSpPr>
      <p:sp>
        <p:nvSpPr>
          <p:cNvPr id="4" name="Bildplatzhalter 6"/>
          <p:cNvSpPr>
            <a:spLocks noGrp="1"/>
          </p:cNvSpPr>
          <p:nvPr>
            <p:ph type="pic" sz="quarter" idx="10"/>
          </p:nvPr>
        </p:nvSpPr>
        <p:spPr bwMode="auto">
          <a:xfrm>
            <a:off x="0" y="0"/>
            <a:ext cx="12192000" cy="6858000"/>
          </a:xfrm>
        </p:spPr>
        <p:txBody>
          <a:bodyPr/>
          <a:lstStyle>
            <a:lvl1pPr marL="0" indent="0">
              <a:buNone/>
              <a:defRPr/>
            </a:lvl1pPr>
          </a:lstStyle>
          <a:p>
            <a:pPr>
              <a:defRPr/>
            </a:pP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838200" y="365125"/>
            <a:ext cx="10515600" cy="1325563"/>
          </a:xfrm>
          <a:prstGeom prst="rect">
            <a:avLst/>
          </a:prstGeom>
        </p:spPr>
        <p:txBody>
          <a:bodyPr vert="horz" lIns="0" tIns="0" rIns="0" bIns="0" rtlCol="0" anchor="t">
            <a:normAutofit/>
          </a:bodyPr>
          <a:lstStyle/>
          <a:p>
            <a:pPr>
              <a:defRPr/>
            </a:pPr>
            <a:r>
              <a:rPr lang="de-DE"/>
              <a:t>Titelmasterformat durch Klicken bearbeiten</a:t>
            </a:r>
            <a:endParaRPr/>
          </a:p>
        </p:txBody>
      </p:sp>
      <p:sp>
        <p:nvSpPr>
          <p:cNvPr id="5" name="Textplatzhalter 2"/>
          <p:cNvSpPr>
            <a:spLocks noGrp="1"/>
          </p:cNvSpPr>
          <p:nvPr>
            <p:ph type="body" idx="1"/>
          </p:nvPr>
        </p:nvSpPr>
        <p:spPr bwMode="auto">
          <a:xfrm>
            <a:off x="838200" y="1825625"/>
            <a:ext cx="10515600" cy="4351338"/>
          </a:xfrm>
          <a:prstGeom prst="rect">
            <a:avLst/>
          </a:prstGeom>
        </p:spPr>
        <p:txBody>
          <a:bodyPr vert="horz" lIns="0" tIns="0" rIns="0" bIns="0" rtlCol="0">
            <a:normAutofit/>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600">
                <a:solidFill>
                  <a:schemeClr val="tx1"/>
                </a:solidFill>
                <a:latin typeface="Arial"/>
                <a:cs typeface="Arial"/>
              </a:defRPr>
            </a:lvl1pPr>
          </a:lstStyle>
          <a:p>
            <a:pPr>
              <a:defRPr/>
            </a:pPr>
            <a:fld id="{5AFAC29F-7DD4-4879-A4CC-E50EE7D35984}" type="datetime1">
              <a:rPr lang="de-DE"/>
              <a:t>10.03.23</a:t>
            </a:fld>
            <a:endParaRPr lang="de-DE"/>
          </a:p>
        </p:txBody>
      </p:sp>
      <p:sp>
        <p:nvSpPr>
          <p:cNvPr id="7" name="Fußzeilenplatzhalt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lang="de-DE" sz="1600">
                <a:latin typeface="Arial"/>
                <a:cs typeface="Arial"/>
              </a:defRPr>
            </a:lvl1pPr>
          </a:lstStyle>
          <a:p>
            <a:pPr>
              <a:defRPr/>
            </a:pPr>
            <a:endParaRPr lang="de-DE"/>
          </a:p>
        </p:txBody>
      </p:sp>
      <p:sp>
        <p:nvSpPr>
          <p:cNvPr id="8" name="Foliennummernplatzhalt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lang="de-DE" sz="1600">
                <a:latin typeface="Arial"/>
                <a:cs typeface="Arial"/>
              </a:defRPr>
            </a:lvl1pPr>
          </a:lstStyle>
          <a:p>
            <a:pPr>
              <a:defRPr/>
            </a:pPr>
            <a:fld id="{DD7C4DC1-7D02-4994-BD54-74988B047B41}" type="slidenum">
              <a:rPr lang="de-DE"/>
              <a:t>‹Nr.›</a:t>
            </a:fld>
            <a:endParaRPr lang="de-DE"/>
          </a:p>
        </p:txBody>
      </p:sp>
      <p:sp>
        <p:nvSpPr>
          <p:cNvPr id="9" name="Rechteck 6"/>
          <p:cNvSpPr/>
          <p:nvPr userDrawn="1"/>
        </p:nvSpPr>
        <p:spPr bwMode="auto">
          <a:xfrm>
            <a:off x="-1" y="-1"/>
            <a:ext cx="12192001" cy="685800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a:lnSpc>
          <a:spcPct val="90000"/>
        </a:lnSpc>
        <a:spcBef>
          <a:spcPts val="0"/>
        </a:spcBef>
        <a:buNone/>
        <a:defRPr sz="3000" b="1" cap="all">
          <a:solidFill>
            <a:schemeClr val="tx1"/>
          </a:solidFill>
          <a:latin typeface="Arial"/>
          <a:ea typeface="+mj-ea"/>
          <a:cs typeface="Arial"/>
        </a:defRPr>
      </a:lvl1pPr>
    </p:titleStyle>
    <p:bodyStyle>
      <a:lvl1pPr marL="355600" indent="-355600" algn="l" defTabSz="914400">
        <a:lnSpc>
          <a:spcPct val="90000"/>
        </a:lnSpc>
        <a:spcBef>
          <a:spcPts val="1000"/>
        </a:spcBef>
        <a:buSzPct val="90000"/>
        <a:buFont typeface="Symbol"/>
        <a:buChar char="¾"/>
        <a:defRPr sz="2400">
          <a:solidFill>
            <a:schemeClr val="tx1"/>
          </a:solidFill>
          <a:latin typeface="Arial Narrow"/>
          <a:ea typeface="+mn-ea"/>
          <a:cs typeface="+mn-cs"/>
        </a:defRPr>
      </a:lvl1pPr>
      <a:lvl2pPr marL="812800" indent="-355600" algn="l" defTabSz="914400">
        <a:lnSpc>
          <a:spcPct val="90000"/>
        </a:lnSpc>
        <a:spcBef>
          <a:spcPts val="500"/>
        </a:spcBef>
        <a:buSzPct val="90000"/>
        <a:buFont typeface="Symbol"/>
        <a:buChar char="¾"/>
        <a:defRPr sz="2400">
          <a:solidFill>
            <a:schemeClr val="tx1"/>
          </a:solidFill>
          <a:latin typeface="Arial Narrow"/>
          <a:ea typeface="+mn-ea"/>
          <a:cs typeface="+mn-cs"/>
        </a:defRPr>
      </a:lvl2pPr>
      <a:lvl3pPr marL="1257300" indent="-342900" algn="l" defTabSz="914400">
        <a:lnSpc>
          <a:spcPct val="90000"/>
        </a:lnSpc>
        <a:spcBef>
          <a:spcPts val="500"/>
        </a:spcBef>
        <a:buSzPct val="90000"/>
        <a:buFont typeface="Symbol"/>
        <a:buChar char="¾"/>
        <a:defRPr sz="2400">
          <a:solidFill>
            <a:schemeClr val="tx1"/>
          </a:solidFill>
          <a:latin typeface="Arial Narrow"/>
          <a:ea typeface="+mn-ea"/>
          <a:cs typeface="+mn-cs"/>
        </a:defRPr>
      </a:lvl3pPr>
      <a:lvl4pPr marL="1701800" indent="-330200" algn="l" defTabSz="914400">
        <a:lnSpc>
          <a:spcPct val="90000"/>
        </a:lnSpc>
        <a:spcBef>
          <a:spcPts val="500"/>
        </a:spcBef>
        <a:buSzPct val="90000"/>
        <a:buFont typeface="Symbol"/>
        <a:buChar char="¾"/>
        <a:defRPr sz="2400">
          <a:solidFill>
            <a:schemeClr val="tx1"/>
          </a:solidFill>
          <a:latin typeface="Arial Narrow"/>
          <a:ea typeface="+mn-ea"/>
          <a:cs typeface="+mn-cs"/>
        </a:defRPr>
      </a:lvl4pPr>
      <a:lvl5pPr marL="2159000" indent="-330200" algn="l" defTabSz="914400">
        <a:lnSpc>
          <a:spcPct val="90000"/>
        </a:lnSpc>
        <a:spcBef>
          <a:spcPts val="500"/>
        </a:spcBef>
        <a:buSzPct val="90000"/>
        <a:buFont typeface="Symbol"/>
        <a:buChar char="¾"/>
        <a:defRPr sz="2400">
          <a:solidFill>
            <a:schemeClr val="tx1"/>
          </a:solidFill>
          <a:latin typeface="Arial Narrow"/>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capital4health.de/" TargetMode="External"/><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3389/fpubh.2020.00004" TargetMode="External"/><Relationship Id="rId2" Type="http://schemas.openxmlformats.org/officeDocument/2006/relationships/hyperlink" Target="https://doi.org/10.3390/ijerph17072306" TargetMode="Externa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doi.org/10.1007/s12662-019-00631-z"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ampus.lamapoll.de/Feedback-TD-Case-Study"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t="7115" b="7115"/>
          <a:stretch/>
        </p:blipFill>
        <p:spPr bwMode="auto">
          <a:xfrm>
            <a:off x="0" y="0"/>
            <a:ext cx="12176366" cy="6848914"/>
          </a:xfrm>
          <a:prstGeom prst="rect">
            <a:avLst/>
          </a:prstGeom>
        </p:spPr>
      </p:pic>
      <p:sp>
        <p:nvSpPr>
          <p:cNvPr id="7" name="Rechteck 8"/>
          <p:cNvSpPr/>
          <p:nvPr/>
        </p:nvSpPr>
        <p:spPr bwMode="auto">
          <a:xfrm>
            <a:off x="9840416" y="208572"/>
            <a:ext cx="2160240" cy="1371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8" name="Grafik 6"/>
          <p:cNvPicPr>
            <a:picLocks noChangeAspect="1"/>
          </p:cNvPicPr>
          <p:nvPr/>
        </p:nvPicPr>
        <p:blipFill>
          <a:blip r:embed="rId3"/>
          <a:stretch/>
        </p:blipFill>
        <p:spPr bwMode="auto">
          <a:xfrm>
            <a:off x="10042643" y="548680"/>
            <a:ext cx="1755785" cy="611501"/>
          </a:xfrm>
          <a:prstGeom prst="rect">
            <a:avLst/>
          </a:prstGeom>
        </p:spPr>
      </p:pic>
      <p:sp>
        <p:nvSpPr>
          <p:cNvPr id="2" name="Rechteck 11">
            <a:extLst>
              <a:ext uri="{FF2B5EF4-FFF2-40B4-BE49-F238E27FC236}">
                <a16:creationId xmlns:a16="http://schemas.microsoft.com/office/drawing/2014/main" id="{019430C1-A84B-563C-A47C-2AD2E7F431A3}"/>
              </a:ext>
            </a:extLst>
          </p:cNvPr>
          <p:cNvSpPr/>
          <p:nvPr/>
        </p:nvSpPr>
        <p:spPr bwMode="auto">
          <a:xfrm>
            <a:off x="15634" y="3789040"/>
            <a:ext cx="9408369" cy="2180578"/>
          </a:xfrm>
          <a:prstGeom prst="rect">
            <a:avLst/>
          </a:prstGeom>
          <a:solidFill>
            <a:srgbClr val="882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 name="Textfeld 1">
            <a:extLst>
              <a:ext uri="{FF2B5EF4-FFF2-40B4-BE49-F238E27FC236}">
                <a16:creationId xmlns:a16="http://schemas.microsoft.com/office/drawing/2014/main" id="{F2AE557F-A543-89C9-3858-51E6AB8B9B2A}"/>
              </a:ext>
            </a:extLst>
          </p:cNvPr>
          <p:cNvSpPr/>
          <p:nvPr/>
        </p:nvSpPr>
        <p:spPr bwMode="auto">
          <a:xfrm>
            <a:off x="85365" y="3924728"/>
            <a:ext cx="9219301" cy="1371636"/>
          </a:xfrm>
          <a:prstGeom prst="rect">
            <a:avLst/>
          </a:prstGeom>
          <a:noFill/>
        </p:spPr>
        <p:txBody>
          <a:bodyPr wrap="square" rtlCol="0">
            <a:noAutofit/>
          </a:bodyPr>
          <a:lstStyle/>
          <a:p>
            <a:pPr>
              <a:defRPr/>
            </a:pPr>
            <a:r>
              <a:rPr lang="de-DE" b="0" i="1" dirty="0" err="1">
                <a:solidFill>
                  <a:schemeClr val="bg1"/>
                </a:solidFill>
                <a:latin typeface="Arial"/>
                <a:cs typeface="Arial"/>
              </a:rPr>
              <a:t>Transdisciplinary</a:t>
            </a:r>
            <a:r>
              <a:rPr lang="de-DE" b="0" i="1" dirty="0">
                <a:solidFill>
                  <a:schemeClr val="bg1"/>
                </a:solidFill>
                <a:latin typeface="Arial"/>
                <a:cs typeface="Arial"/>
              </a:rPr>
              <a:t> Case Study</a:t>
            </a:r>
            <a:endParaRPr lang="de-DE" b="0" i="1" u="none" strike="noStrike" spc="0" dirty="0">
              <a:solidFill>
                <a:schemeClr val="bg1"/>
              </a:solidFill>
              <a:latin typeface="Arial"/>
              <a:ea typeface="Arial"/>
              <a:cs typeface="Arial"/>
            </a:endParaRPr>
          </a:p>
          <a:p>
            <a:pPr>
              <a:defRPr/>
            </a:pPr>
            <a:r>
              <a:rPr lang="en-US" sz="2800" b="1" i="0" u="none" strike="noStrike" cap="all" spc="0" dirty="0">
                <a:solidFill>
                  <a:schemeClr val="bg1"/>
                </a:solidFill>
                <a:latin typeface="Arial"/>
                <a:ea typeface="Arial"/>
                <a:cs typeface="Arial"/>
              </a:rPr>
              <a:t>SENIORS IN MOTION – Transdisciplinary </a:t>
            </a:r>
          </a:p>
          <a:p>
            <a:pPr>
              <a:defRPr/>
            </a:pPr>
            <a:r>
              <a:rPr lang="en-US" sz="2800" b="1" i="0" u="none" strike="noStrike" cap="all" spc="0" dirty="0">
                <a:solidFill>
                  <a:schemeClr val="bg1"/>
                </a:solidFill>
                <a:latin typeface="Arial"/>
                <a:ea typeface="Arial"/>
                <a:cs typeface="Arial"/>
              </a:rPr>
              <a:t>Approaches to Physical Activity Promotion </a:t>
            </a:r>
          </a:p>
          <a:p>
            <a:pPr>
              <a:defRPr/>
            </a:pPr>
            <a:r>
              <a:rPr lang="en-US" sz="2800" b="1" i="0" u="none" strike="noStrike" cap="all" spc="0" dirty="0">
                <a:solidFill>
                  <a:schemeClr val="bg1"/>
                </a:solidFill>
                <a:latin typeface="Arial"/>
                <a:ea typeface="Arial"/>
                <a:cs typeface="Arial"/>
              </a:rPr>
              <a:t>for Older People</a:t>
            </a:r>
          </a:p>
          <a:p>
            <a:pPr>
              <a:defRPr/>
            </a:pPr>
            <a:r>
              <a:rPr lang="en-US" b="1" i="0" u="none" strike="noStrike" spc="0" dirty="0">
                <a:solidFill>
                  <a:schemeClr val="bg1"/>
                </a:solidFill>
                <a:latin typeface="Arial"/>
                <a:ea typeface="Arial"/>
                <a:cs typeface="Arial"/>
              </a:rPr>
              <a:t>Designing a transdisciplinary </a:t>
            </a:r>
            <a:r>
              <a:rPr lang="en-US" b="1" dirty="0">
                <a:solidFill>
                  <a:schemeClr val="bg1"/>
                </a:solidFill>
                <a:latin typeface="Arial"/>
                <a:ea typeface="Arial"/>
                <a:cs typeface="Arial"/>
              </a:rPr>
              <a:t>r</a:t>
            </a:r>
            <a:r>
              <a:rPr lang="en-US" b="1" i="0" u="none" strike="noStrike" spc="0" dirty="0">
                <a:solidFill>
                  <a:schemeClr val="bg1"/>
                </a:solidFill>
                <a:latin typeface="Arial"/>
                <a:ea typeface="Arial"/>
                <a:cs typeface="Arial"/>
              </a:rPr>
              <a:t>esearch </a:t>
            </a:r>
            <a:r>
              <a:rPr lang="en-US" b="1" dirty="0">
                <a:solidFill>
                  <a:schemeClr val="bg1"/>
                </a:solidFill>
                <a:latin typeface="Arial"/>
                <a:ea typeface="Arial"/>
                <a:cs typeface="Arial"/>
              </a:rPr>
              <a:t>p</a:t>
            </a:r>
            <a:r>
              <a:rPr lang="en-US" b="1" i="0" u="none" strike="noStrike" spc="0" dirty="0">
                <a:solidFill>
                  <a:schemeClr val="bg1"/>
                </a:solidFill>
                <a:latin typeface="Arial"/>
                <a:ea typeface="Arial"/>
                <a:cs typeface="Arial"/>
              </a:rPr>
              <a:t>roject</a:t>
            </a:r>
          </a:p>
          <a:p>
            <a:pPr>
              <a:defRPr/>
            </a:pPr>
            <a:endParaRPr lang="en-US" sz="2800" b="1" i="0" u="none" strike="noStrike" cap="all" spc="0" dirty="0">
              <a:solidFill>
                <a:schemeClr val="bg1"/>
              </a:solidFill>
              <a:latin typeface="Arial"/>
              <a:ea typeface="Arial"/>
              <a:cs typeface="Arial"/>
            </a:endParaRPr>
          </a:p>
        </p:txBody>
      </p:sp>
      <p:sp>
        <p:nvSpPr>
          <p:cNvPr id="9" name="Textfeld 4">
            <a:extLst>
              <a:ext uri="{FF2B5EF4-FFF2-40B4-BE49-F238E27FC236}">
                <a16:creationId xmlns:a16="http://schemas.microsoft.com/office/drawing/2014/main" id="{D6D4D073-88DF-3F1A-EF3F-172759BBA744}"/>
              </a:ext>
            </a:extLst>
          </p:cNvPr>
          <p:cNvSpPr/>
          <p:nvPr/>
        </p:nvSpPr>
        <p:spPr bwMode="auto">
          <a:xfrm>
            <a:off x="7152393" y="5946205"/>
            <a:ext cx="1728192" cy="360040"/>
          </a:xfrm>
          <a:prstGeom prst="rect">
            <a:avLst/>
          </a:prstGeom>
          <a:solidFill>
            <a:srgbClr val="882645"/>
          </a:solidFill>
        </p:spPr>
        <p:txBody>
          <a:bodyPr wrap="square" rtlCol="0">
            <a:noAutofit/>
          </a:bodyPr>
          <a:lstStyle/>
          <a:p>
            <a:pPr algn="ctr">
              <a:lnSpc>
                <a:spcPts val="1999"/>
              </a:lnSpc>
              <a:defRPr/>
            </a:pPr>
            <a:r>
              <a:rPr lang="de-DE" sz="1800" b="1" u="none" dirty="0">
                <a:solidFill>
                  <a:schemeClr val="bg1"/>
                </a:solidFill>
                <a:latin typeface="Arial"/>
                <a:cs typeface="Arial"/>
              </a:rPr>
              <a:t>SESSION 2</a:t>
            </a:r>
            <a:endParaRPr sz="1800" b="1" dirty="0">
              <a:solidFill>
                <a:schemeClr val="bg1"/>
              </a:solidFill>
              <a:latin typeface="Arial"/>
              <a:cs typeface="Arial"/>
            </a:endParaRPr>
          </a:p>
          <a:p>
            <a:pPr algn="ctr">
              <a:lnSpc>
                <a:spcPts val="1998"/>
              </a:lnSpc>
              <a:defRPr/>
            </a:pPr>
            <a:endParaRPr sz="1800" b="1" dirty="0">
              <a:solidFill>
                <a:schemeClr val="bg1"/>
              </a:solidFill>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rafik 13"/>
          <p:cNvPicPr>
            <a:picLocks noChangeAspect="1"/>
          </p:cNvPicPr>
          <p:nvPr/>
        </p:nvPicPr>
        <p:blipFill>
          <a:blip r:embed="rId2"/>
          <a:stretch/>
        </p:blipFill>
        <p:spPr bwMode="auto">
          <a:xfrm>
            <a:off x="10333240" y="6315073"/>
            <a:ext cx="216000" cy="24735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t="12511" b="12511"/>
          <a:stretch/>
        </p:blipFill>
        <p:spPr bwMode="auto">
          <a:xfrm>
            <a:off x="-17100" y="0"/>
            <a:ext cx="12229369" cy="6901028"/>
          </a:xfrm>
          <a:prstGeom prst="rect">
            <a:avLst/>
          </a:prstGeom>
        </p:spPr>
      </p:pic>
      <p:sp>
        <p:nvSpPr>
          <p:cNvPr id="6" name="Textfeld 11"/>
          <p:cNvSpPr/>
          <p:nvPr/>
        </p:nvSpPr>
        <p:spPr bwMode="auto">
          <a:xfrm>
            <a:off x="335360" y="1268760"/>
            <a:ext cx="4047903" cy="607539"/>
          </a:xfrm>
          <a:prstGeom prst="rect">
            <a:avLst/>
          </a:prstGeom>
          <a:noFill/>
        </p:spPr>
        <p:txBody>
          <a:bodyPr wrap="none" rtlCol="0">
            <a:spAutoFit/>
          </a:bodyPr>
          <a:lstStyle/>
          <a:p>
            <a:pPr>
              <a:lnSpc>
                <a:spcPts val="3899"/>
              </a:lnSpc>
              <a:defRPr/>
            </a:pPr>
            <a:r>
              <a:rPr sz="4800" b="1" cap="all" dirty="0">
                <a:solidFill>
                  <a:srgbClr val="20231D"/>
                </a:solidFill>
                <a:latin typeface="Arial"/>
                <a:cs typeface="Arial"/>
              </a:rPr>
              <a:t>thank you!</a:t>
            </a:r>
            <a:endParaRPr sz="7200" b="1" cap="all" dirty="0">
              <a:solidFill>
                <a:srgbClr val="20231D"/>
              </a:solidFill>
              <a:latin typeface="Arial"/>
              <a:cs typeface="Arial"/>
            </a:endParaRPr>
          </a:p>
        </p:txBody>
      </p:sp>
      <p:sp>
        <p:nvSpPr>
          <p:cNvPr id="7" name="Rectangle 6"/>
          <p:cNvSpPr/>
          <p:nvPr/>
        </p:nvSpPr>
        <p:spPr bwMode="auto">
          <a:xfrm>
            <a:off x="453271" y="1855536"/>
            <a:ext cx="4532920" cy="36579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defRPr/>
            </a:pPr>
            <a:r>
              <a:rPr dirty="0">
                <a:solidFill>
                  <a:srgbClr val="20231D"/>
                </a:solidFill>
                <a:latin typeface="+mj-lt"/>
              </a:rPr>
              <a:t>For your participation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9" y="638188"/>
            <a:ext cx="10921999" cy="1325562"/>
          </a:xfrm>
        </p:spPr>
        <p:txBody>
          <a:bodyPr lIns="0" tIns="0" rIns="0" bIns="0" anchor="t">
            <a:noAutofit/>
          </a:bodyPr>
          <a:lstStyle>
            <a:lvl1pPr>
              <a:lnSpc>
                <a:spcPts val="2999"/>
              </a:lnSpc>
              <a:defRPr sz="3000" b="1">
                <a:latin typeface="Arial"/>
                <a:cs typeface="Arial"/>
              </a:defRPr>
            </a:lvl1pPr>
          </a:lstStyle>
          <a:p>
            <a:pPr>
              <a:defRPr/>
            </a:pPr>
            <a:r>
              <a:t>AGENDA</a:t>
            </a:r>
          </a:p>
        </p:txBody>
      </p:sp>
      <p:sp>
        <p:nvSpPr>
          <p:cNvPr id="5" name="Textplatzhalter 15"/>
          <p:cNvSpPr>
            <a:spLocks noGrp="1"/>
          </p:cNvSpPr>
          <p:nvPr>
            <p:ph type="body" sz="quarter" idx="11"/>
          </p:nvPr>
        </p:nvSpPr>
        <p:spPr bwMode="auto">
          <a:xfrm>
            <a:off x="634998" y="1805305"/>
            <a:ext cx="11026594" cy="4532586"/>
          </a:xfrm>
        </p:spPr>
        <p:txBody>
          <a:bodyPr vertOverflow="overflow" horzOverflow="clip" vert="horz" wrap="square" lIns="0" tIns="0" rIns="0" bIns="0" numCol="1" spcCol="0" rtlCol="0" fromWordArt="0" anchor="t" anchorCtr="0" forceAA="0" compatLnSpc="0">
            <a:normAutofit/>
          </a:bodyPr>
          <a:lstStyle>
            <a:lvl1pPr marL="0" indent="0">
              <a:buNone/>
              <a:defRPr/>
            </a:lvl1pPr>
          </a:lstStyle>
          <a:p>
            <a:pPr marL="0" indent="0">
              <a:buFont typeface="Arial"/>
              <a:buNone/>
              <a:defRPr/>
            </a:pPr>
            <a:r>
              <a:rPr lang="de-DE" sz="2200" b="0" i="0" u="none" strike="noStrike" cap="none" spc="0" dirty="0">
                <a:solidFill>
                  <a:schemeClr val="tx1"/>
                </a:solidFill>
                <a:latin typeface="Arial Narrow"/>
                <a:ea typeface="+mn-ea"/>
                <a:cs typeface="+mn-cs"/>
              </a:rPr>
              <a:t>1. Group </a:t>
            </a:r>
            <a:r>
              <a:rPr lang="de-DE" sz="2200" b="0" i="0" u="none" strike="noStrike" cap="none" spc="0" dirty="0" err="1">
                <a:solidFill>
                  <a:schemeClr val="tx1"/>
                </a:solidFill>
                <a:latin typeface="Arial Narrow"/>
                <a:ea typeface="+mn-ea"/>
                <a:cs typeface="+mn-cs"/>
              </a:rPr>
              <a:t>presentations</a:t>
            </a:r>
            <a:endParaRPr sz="2200" dirty="0"/>
          </a:p>
          <a:p>
            <a:pPr marL="0" indent="0">
              <a:buFont typeface="Arial"/>
              <a:buNone/>
              <a:defRPr/>
            </a:pPr>
            <a:r>
              <a:rPr lang="de-DE" sz="2200" b="0" i="0" u="none" strike="noStrike" cap="none" spc="0" dirty="0">
                <a:solidFill>
                  <a:schemeClr val="tx1"/>
                </a:solidFill>
                <a:latin typeface="Arial Narrow"/>
                <a:ea typeface="+mn-ea"/>
                <a:cs typeface="+mn-cs"/>
              </a:rPr>
              <a:t>2. Case Study </a:t>
            </a:r>
            <a:r>
              <a:rPr lang="de-DE" sz="2200" b="0" i="0" u="none" strike="noStrike" cap="none" spc="0" dirty="0" err="1">
                <a:solidFill>
                  <a:schemeClr val="tx1"/>
                </a:solidFill>
                <a:latin typeface="Arial Narrow"/>
                <a:ea typeface="+mn-ea"/>
                <a:cs typeface="+mn-cs"/>
              </a:rPr>
              <a:t>Reflection</a:t>
            </a:r>
            <a:r>
              <a:rPr lang="de-DE" sz="2200" b="0" i="0" u="none" strike="noStrike" cap="none" spc="0" dirty="0">
                <a:solidFill>
                  <a:schemeClr val="tx1"/>
                </a:solidFill>
                <a:latin typeface="Arial Narrow"/>
                <a:ea typeface="+mn-ea"/>
                <a:cs typeface="+mn-cs"/>
              </a:rPr>
              <a:t> </a:t>
            </a:r>
            <a:endParaRPr sz="2200" dirty="0"/>
          </a:p>
          <a:p>
            <a:pPr marL="0" indent="0">
              <a:buFont typeface="Arial"/>
              <a:buNone/>
              <a:defRPr/>
            </a:pPr>
            <a:r>
              <a:rPr lang="de-DE" sz="2200" b="0" i="0" u="none" strike="noStrike" cap="none" spc="0" dirty="0">
                <a:solidFill>
                  <a:schemeClr val="tx1"/>
                </a:solidFill>
                <a:latin typeface="Arial Narrow"/>
                <a:ea typeface="+mn-ea"/>
                <a:cs typeface="+mn-cs"/>
              </a:rPr>
              <a:t>	2.1. </a:t>
            </a:r>
            <a:r>
              <a:rPr lang="de-DE" sz="2200" b="0" i="0" u="none" strike="noStrike" cap="none" spc="0" dirty="0" err="1">
                <a:solidFill>
                  <a:schemeClr val="tx1"/>
                </a:solidFill>
                <a:latin typeface="Arial Narrow"/>
                <a:ea typeface="+mn-ea"/>
                <a:cs typeface="+mn-cs"/>
              </a:rPr>
              <a:t>Individually</a:t>
            </a:r>
            <a:endParaRPr sz="2200" dirty="0"/>
          </a:p>
          <a:p>
            <a:pPr marL="0" indent="0">
              <a:buFont typeface="Arial"/>
              <a:buNone/>
              <a:defRPr/>
            </a:pPr>
            <a:r>
              <a:rPr lang="de-DE" sz="2200" b="0" i="0" u="none" strike="noStrike" cap="none" spc="0" dirty="0">
                <a:solidFill>
                  <a:schemeClr val="tx1"/>
                </a:solidFill>
                <a:latin typeface="Arial Narrow"/>
                <a:ea typeface="+mn-ea"/>
                <a:cs typeface="+mn-cs"/>
              </a:rPr>
              <a:t>	2.2. </a:t>
            </a:r>
            <a:r>
              <a:rPr lang="de-DE" sz="2200" b="0" i="0" u="none" strike="noStrike" cap="none" spc="0" dirty="0" err="1">
                <a:solidFill>
                  <a:schemeClr val="tx1"/>
                </a:solidFill>
                <a:latin typeface="Arial Narrow"/>
                <a:ea typeface="+mn-ea"/>
                <a:cs typeface="+mn-cs"/>
              </a:rPr>
              <a:t>Within</a:t>
            </a:r>
            <a:r>
              <a:rPr lang="de-DE" sz="2200" b="0" i="0" u="none" strike="noStrike" cap="none" spc="0" dirty="0">
                <a:solidFill>
                  <a:schemeClr val="tx1"/>
                </a:solidFill>
                <a:latin typeface="Arial Narrow"/>
                <a:ea typeface="+mn-ea"/>
                <a:cs typeface="+mn-cs"/>
              </a:rPr>
              <a:t> </a:t>
            </a:r>
            <a:r>
              <a:rPr lang="de-DE" sz="2200" b="0" i="0" u="none" strike="noStrike" cap="none" spc="0" dirty="0" err="1">
                <a:solidFill>
                  <a:schemeClr val="tx1"/>
                </a:solidFill>
                <a:latin typeface="Arial Narrow"/>
                <a:ea typeface="+mn-ea"/>
                <a:cs typeface="+mn-cs"/>
              </a:rPr>
              <a:t>the</a:t>
            </a:r>
            <a:r>
              <a:rPr lang="de-DE" sz="2200" b="0" i="0" u="none" strike="noStrike" cap="none" spc="0" dirty="0">
                <a:solidFill>
                  <a:schemeClr val="tx1"/>
                </a:solidFill>
                <a:latin typeface="Arial Narrow"/>
                <a:ea typeface="+mn-ea"/>
                <a:cs typeface="+mn-cs"/>
              </a:rPr>
              <a:t> </a:t>
            </a:r>
            <a:r>
              <a:rPr lang="de-DE" sz="2200" b="0" i="0" u="none" strike="noStrike" cap="none" spc="0" dirty="0" err="1">
                <a:solidFill>
                  <a:schemeClr val="tx1"/>
                </a:solidFill>
                <a:latin typeface="Arial Narrow"/>
                <a:ea typeface="+mn-ea"/>
                <a:cs typeface="+mn-cs"/>
              </a:rPr>
              <a:t>groups</a:t>
            </a:r>
            <a:endParaRPr sz="2200" dirty="0"/>
          </a:p>
          <a:p>
            <a:pPr marL="0" indent="0">
              <a:buFont typeface="Arial"/>
              <a:buNone/>
              <a:defRPr/>
            </a:pPr>
            <a:r>
              <a:rPr lang="de-DE" sz="2200" b="0" i="0" u="none" strike="noStrike" cap="none" spc="0" dirty="0">
                <a:solidFill>
                  <a:schemeClr val="tx1"/>
                </a:solidFill>
                <a:latin typeface="Arial Narrow"/>
                <a:ea typeface="+mn-ea"/>
                <a:cs typeface="+mn-cs"/>
              </a:rPr>
              <a:t>	2.3. On </a:t>
            </a:r>
            <a:r>
              <a:rPr lang="de-DE" sz="2200" b="0" i="0" u="none" strike="noStrike" cap="none" spc="0" dirty="0" err="1">
                <a:solidFill>
                  <a:schemeClr val="tx1"/>
                </a:solidFill>
                <a:latin typeface="Arial Narrow"/>
                <a:ea typeface="+mn-ea"/>
                <a:cs typeface="+mn-cs"/>
              </a:rPr>
              <a:t>the</a:t>
            </a:r>
            <a:r>
              <a:rPr lang="de-DE" sz="2200" b="0" i="0" u="none" strike="noStrike" cap="none" spc="0" dirty="0">
                <a:solidFill>
                  <a:schemeClr val="tx1"/>
                </a:solidFill>
                <a:latin typeface="Arial Narrow"/>
                <a:ea typeface="+mn-ea"/>
                <a:cs typeface="+mn-cs"/>
              </a:rPr>
              <a:t> </a:t>
            </a:r>
            <a:r>
              <a:rPr lang="de-DE" sz="2200" b="0" i="0" u="none" strike="noStrike" cap="none" spc="0" dirty="0" err="1">
                <a:solidFill>
                  <a:schemeClr val="tx1"/>
                </a:solidFill>
                <a:latin typeface="Arial Narrow"/>
                <a:ea typeface="+mn-ea"/>
                <a:cs typeface="+mn-cs"/>
              </a:rPr>
              <a:t>fictious</a:t>
            </a:r>
            <a:r>
              <a:rPr lang="de-DE" sz="2200" b="0" i="0" u="none" strike="noStrike" cap="none" spc="0" dirty="0">
                <a:solidFill>
                  <a:schemeClr val="tx1"/>
                </a:solidFill>
                <a:latin typeface="Arial Narrow"/>
                <a:ea typeface="+mn-ea"/>
                <a:cs typeface="+mn-cs"/>
              </a:rPr>
              <a:t> TD </a:t>
            </a:r>
            <a:r>
              <a:rPr lang="de-DE" sz="2200" b="0" i="0" u="none" strike="noStrike" cap="none" spc="0" dirty="0" err="1">
                <a:solidFill>
                  <a:schemeClr val="tx1"/>
                </a:solidFill>
                <a:latin typeface="Arial Narrow"/>
                <a:ea typeface="+mn-ea"/>
                <a:cs typeface="+mn-cs"/>
              </a:rPr>
              <a:t>projects</a:t>
            </a:r>
            <a:endParaRPr sz="2200" dirty="0"/>
          </a:p>
          <a:p>
            <a:pPr marL="0" indent="0">
              <a:buFont typeface="Arial"/>
              <a:buNone/>
              <a:defRPr/>
            </a:pPr>
            <a:r>
              <a:rPr lang="de-DE" sz="2200" b="0" i="0" u="none" strike="noStrike" cap="none" spc="0" dirty="0">
                <a:solidFill>
                  <a:schemeClr val="tx1"/>
                </a:solidFill>
                <a:latin typeface="Arial Narrow"/>
                <a:ea typeface="+mn-ea"/>
                <a:cs typeface="+mn-cs"/>
              </a:rPr>
              <a:t>3. </a:t>
            </a:r>
            <a:r>
              <a:rPr lang="de-DE" sz="2200" b="0" i="0" u="none" strike="noStrike" cap="none" spc="0" dirty="0" err="1">
                <a:solidFill>
                  <a:schemeClr val="tx1"/>
                </a:solidFill>
                <a:latin typeface="Arial Narrow"/>
                <a:ea typeface="+mn-ea"/>
                <a:cs typeface="+mn-cs"/>
              </a:rPr>
              <a:t>What</a:t>
            </a:r>
            <a:r>
              <a:rPr lang="de-DE" sz="2200" b="0" i="0" u="none" strike="noStrike" cap="none" spc="0" dirty="0">
                <a:solidFill>
                  <a:schemeClr val="tx1"/>
                </a:solidFill>
                <a:latin typeface="Arial Narrow"/>
                <a:ea typeface="+mn-ea"/>
                <a:cs typeface="+mn-cs"/>
              </a:rPr>
              <a:t> </a:t>
            </a:r>
            <a:r>
              <a:rPr lang="de-DE" sz="2200" b="0" i="0" u="none" strike="noStrike" cap="none" spc="0" dirty="0" err="1">
                <a:solidFill>
                  <a:schemeClr val="tx1"/>
                </a:solidFill>
                <a:latin typeface="Arial Narrow"/>
                <a:ea typeface="+mn-ea"/>
                <a:cs typeface="+mn-cs"/>
              </a:rPr>
              <a:t>actually</a:t>
            </a:r>
            <a:r>
              <a:rPr lang="de-DE" sz="2200" b="0" i="0" u="none" strike="noStrike" cap="none" spc="0" dirty="0">
                <a:solidFill>
                  <a:schemeClr val="tx1"/>
                </a:solidFill>
                <a:latin typeface="Arial Narrow"/>
                <a:ea typeface="+mn-ea"/>
                <a:cs typeface="+mn-cs"/>
              </a:rPr>
              <a:t> </a:t>
            </a:r>
            <a:r>
              <a:rPr lang="de-DE" sz="2200" b="0" i="0" u="none" strike="noStrike" cap="none" spc="0" dirty="0" err="1">
                <a:solidFill>
                  <a:schemeClr val="tx1"/>
                </a:solidFill>
                <a:latin typeface="Arial Narrow"/>
                <a:ea typeface="+mn-ea"/>
                <a:cs typeface="+mn-cs"/>
              </a:rPr>
              <a:t>happened</a:t>
            </a:r>
            <a:r>
              <a:rPr lang="de-DE" sz="2200" b="0" i="0" u="none" strike="noStrike" cap="none" spc="0" dirty="0">
                <a:solidFill>
                  <a:schemeClr val="tx1"/>
                </a:solidFill>
                <a:latin typeface="Arial Narrow"/>
                <a:ea typeface="+mn-ea"/>
                <a:cs typeface="+mn-cs"/>
              </a:rPr>
              <a:t>: ACTION </a:t>
            </a:r>
            <a:r>
              <a:rPr lang="de-DE" sz="2200" b="0" i="0" u="none" strike="noStrike" cap="none" spc="0" dirty="0" err="1">
                <a:solidFill>
                  <a:schemeClr val="tx1"/>
                </a:solidFill>
                <a:latin typeface="Arial Narrow"/>
                <a:ea typeface="+mn-ea"/>
                <a:cs typeface="+mn-cs"/>
              </a:rPr>
              <a:t>for</a:t>
            </a:r>
            <a:r>
              <a:rPr lang="de-DE" sz="2200" b="0" i="0" u="none" strike="noStrike" cap="none" spc="0" dirty="0">
                <a:solidFill>
                  <a:schemeClr val="tx1"/>
                </a:solidFill>
                <a:latin typeface="Arial Narrow"/>
                <a:ea typeface="+mn-ea"/>
                <a:cs typeface="+mn-cs"/>
              </a:rPr>
              <a:t> </a:t>
            </a:r>
            <a:r>
              <a:rPr lang="de-DE" sz="2200" b="0" i="0" u="none" strike="noStrike" cap="none" spc="0" dirty="0" err="1">
                <a:solidFill>
                  <a:schemeClr val="tx1"/>
                </a:solidFill>
                <a:latin typeface="Arial Narrow"/>
                <a:ea typeface="+mn-ea"/>
                <a:cs typeface="+mn-cs"/>
              </a:rPr>
              <a:t>men</a:t>
            </a:r>
            <a:r>
              <a:rPr lang="de-DE" sz="2200" b="0" i="0" u="none" strike="noStrike" cap="none" spc="0" dirty="0">
                <a:solidFill>
                  <a:schemeClr val="tx1"/>
                </a:solidFill>
                <a:latin typeface="Arial Narrow"/>
                <a:ea typeface="+mn-ea"/>
                <a:cs typeface="+mn-cs"/>
              </a:rPr>
              <a:t> – a </a:t>
            </a:r>
            <a:r>
              <a:rPr lang="de-DE" sz="2200" b="0" i="0" u="none" strike="noStrike" cap="none" spc="0" dirty="0" err="1">
                <a:solidFill>
                  <a:schemeClr val="tx1"/>
                </a:solidFill>
                <a:latin typeface="Arial Narrow"/>
                <a:ea typeface="+mn-ea"/>
                <a:cs typeface="+mn-cs"/>
              </a:rPr>
              <a:t>subproject</a:t>
            </a:r>
            <a:r>
              <a:rPr lang="de-DE" sz="2200" b="0" i="0" u="none" strike="noStrike" cap="none" spc="0" dirty="0">
                <a:solidFill>
                  <a:schemeClr val="tx1"/>
                </a:solidFill>
                <a:latin typeface="Arial Narrow"/>
                <a:ea typeface="+mn-ea"/>
                <a:cs typeface="+mn-cs"/>
              </a:rPr>
              <a:t> </a:t>
            </a:r>
            <a:r>
              <a:rPr lang="de-DE" sz="2200" b="0" i="0" u="none" strike="noStrike" cap="none" spc="0" dirty="0" err="1">
                <a:solidFill>
                  <a:schemeClr val="tx1"/>
                </a:solidFill>
                <a:latin typeface="Arial Narrow"/>
                <a:ea typeface="+mn-ea"/>
                <a:cs typeface="+mn-cs"/>
              </a:rPr>
              <a:t>of</a:t>
            </a:r>
            <a:r>
              <a:rPr lang="de-DE" sz="2200" b="0" i="0" u="none" strike="noStrike" cap="none" spc="0" dirty="0">
                <a:solidFill>
                  <a:schemeClr val="tx1"/>
                </a:solidFill>
                <a:latin typeface="Arial Narrow"/>
                <a:ea typeface="+mn-ea"/>
                <a:cs typeface="+mn-cs"/>
              </a:rPr>
              <a:t> Capital4Health</a:t>
            </a:r>
            <a:endParaRPr sz="2200" dirty="0"/>
          </a:p>
          <a:p>
            <a:pPr marL="0" indent="0">
              <a:buFont typeface="Arial"/>
              <a:buNone/>
              <a:defRPr/>
            </a:pPr>
            <a:r>
              <a:rPr lang="de-DE" sz="2200" b="0" i="0" u="none" strike="noStrike" cap="none" spc="0" dirty="0">
                <a:solidFill>
                  <a:schemeClr val="tx1"/>
                </a:solidFill>
                <a:latin typeface="Arial Narrow"/>
                <a:ea typeface="+mn-ea"/>
                <a:cs typeface="+mn-cs"/>
              </a:rPr>
              <a:t>4. Feedback</a:t>
            </a:r>
            <a:endParaRPr sz="2200" b="0" i="0" u="none" strike="noStrike" cap="none" spc="0" dirty="0">
              <a:solidFill>
                <a:schemeClr val="tx1"/>
              </a:solidFill>
              <a:latin typeface="Arial Narrow"/>
              <a:ea typeface="Arial"/>
              <a:cs typeface="Arial"/>
            </a:endParaRPr>
          </a:p>
          <a:p>
            <a:pPr marL="0" indent="0">
              <a:buFont typeface="Arial"/>
              <a:buNone/>
              <a:defRPr/>
            </a:pPr>
            <a:endParaRPr sz="2200" dirty="0"/>
          </a:p>
        </p:txBody>
      </p:sp>
      <p:sp>
        <p:nvSpPr>
          <p:cNvPr id="6" name="Fußzeilenplatzhalter 4"/>
          <p:cNvSpPr>
            <a:spLocks noGrp="1"/>
          </p:cNvSpPr>
          <p:nvPr>
            <p:ph type="ftr" sz="quarter" idx="3"/>
          </p:nvPr>
        </p:nvSpPr>
        <p:spPr bwMode="auto">
          <a:xfrm>
            <a:off x="943042" y="6247863"/>
            <a:ext cx="8821845" cy="365123"/>
          </a:xfrm>
          <a:prstGeom prst="rect">
            <a:avLst/>
          </a:prstGeom>
        </p:spPr>
        <p:txBody>
          <a:bodyPr vert="horz" lIns="0" tIns="45720" rIns="0" bIns="45720" rtlCol="0" anchor="ctr"/>
          <a:lstStyle>
            <a:lvl1pPr algn="ctr">
              <a:defRPr lang="de-DE" sz="1600">
                <a:latin typeface="Arial"/>
                <a:cs typeface="Arial"/>
              </a:defRPr>
            </a:lvl1pPr>
          </a:lstStyle>
          <a:p>
            <a:pPr algn="l">
              <a:defRPr/>
            </a:pPr>
            <a:r>
              <a:rPr lang="de-DE" dirty="0"/>
              <a:t>| TRANSDISCIPLINARY CASE STUDY “SENIORS IN MOTION“ | AGENDA</a:t>
            </a:r>
            <a:endParaRPr dirty="0"/>
          </a:p>
        </p:txBody>
      </p:sp>
      <p:sp>
        <p:nvSpPr>
          <p:cNvPr id="7" name="Rechteck 12"/>
          <p:cNvSpPr/>
          <p:nvPr/>
        </p:nvSpPr>
        <p:spPr bwMode="auto">
          <a:xfrm>
            <a:off x="-11981" y="1150188"/>
            <a:ext cx="4229946"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Foliennummernplatzhalter 4"/>
          <p:cNvSpPr>
            <a:spLocks noGrp="1"/>
          </p:cNvSpPr>
          <p:nvPr>
            <p:ph type="sldNum" sz="quarter" idx="12"/>
          </p:nvPr>
        </p:nvSpPr>
        <p:spPr bwMode="auto">
          <a:xfrm>
            <a:off x="634997" y="6247863"/>
            <a:ext cx="308040" cy="365122"/>
          </a:xfrm>
        </p:spPr>
        <p:txBody>
          <a:bodyPr lIns="0" rIns="0"/>
          <a:lstStyle>
            <a:lvl1pPr algn="l">
              <a:defRPr>
                <a:solidFill>
                  <a:schemeClr val="tx1"/>
                </a:solidFill>
              </a:defRPr>
            </a:lvl1pPr>
          </a:lstStyle>
          <a:p>
            <a:pPr>
              <a:defRPr/>
            </a:pPr>
            <a:r>
              <a:rPr b="1"/>
              <a: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8" y="638187"/>
            <a:ext cx="10921998" cy="1325561"/>
          </a:xfrm>
        </p:spPr>
        <p:txBody>
          <a:bodyPr lIns="0" tIns="0" rIns="0" bIns="0" anchor="t">
            <a:noAutofit/>
          </a:bodyPr>
          <a:lstStyle>
            <a:lvl1pPr>
              <a:lnSpc>
                <a:spcPts val="2998"/>
              </a:lnSpc>
              <a:defRPr sz="3000" b="1">
                <a:latin typeface="Arial"/>
                <a:cs typeface="Arial"/>
              </a:defRPr>
            </a:lvl1pPr>
          </a:lstStyle>
          <a:p>
            <a:pPr>
              <a:defRPr/>
            </a:pPr>
            <a:r>
              <a:rPr dirty="0"/>
              <a:t>Group Presentations</a:t>
            </a:r>
          </a:p>
        </p:txBody>
      </p:sp>
      <p:sp>
        <p:nvSpPr>
          <p:cNvPr id="5" name="Textplatzhalter 15"/>
          <p:cNvSpPr>
            <a:spLocks noGrp="1"/>
          </p:cNvSpPr>
          <p:nvPr>
            <p:ph type="body" sz="quarter" idx="11"/>
          </p:nvPr>
        </p:nvSpPr>
        <p:spPr bwMode="auto">
          <a:xfrm>
            <a:off x="582699" y="2596848"/>
            <a:ext cx="11026594" cy="2635855"/>
          </a:xfrm>
        </p:spPr>
        <p:txBody>
          <a:bodyPr vertOverflow="overflow" horzOverflow="clip" vert="horz" wrap="square" lIns="0" tIns="0" rIns="0" bIns="0" numCol="1" spcCol="0" rtlCol="0" fromWordArt="0" anchor="t" anchorCtr="0" forceAA="0" compatLnSpc="0">
            <a:normAutofit/>
          </a:bodyPr>
          <a:lstStyle>
            <a:lvl1pPr marL="0" indent="0">
              <a:buNone/>
              <a:defRPr/>
            </a:lvl1pPr>
          </a:lstStyle>
          <a:p>
            <a:pPr marL="0" indent="0">
              <a:buFont typeface="Arial"/>
              <a:buNone/>
              <a:defRPr/>
            </a:pPr>
            <a:r>
              <a:rPr sz="2200" b="1" dirty="0"/>
              <a:t>Please present</a:t>
            </a:r>
            <a:r>
              <a:rPr sz="2200" dirty="0"/>
              <a:t> your transdisciplinary project proposals in your chosen format.</a:t>
            </a:r>
          </a:p>
          <a:p>
            <a:pPr marL="0" indent="0">
              <a:buFont typeface="Arial"/>
              <a:buNone/>
              <a:defRPr/>
            </a:pPr>
            <a:endParaRPr sz="2200" dirty="0"/>
          </a:p>
          <a:p>
            <a:pPr marL="0" indent="0">
              <a:buFont typeface="Arial"/>
              <a:buNone/>
              <a:defRPr/>
            </a:pPr>
            <a:r>
              <a:rPr sz="2200" dirty="0"/>
              <a:t>20 mins presentation + 10 mins room fo</a:t>
            </a:r>
            <a:r>
              <a:rPr lang="en-US" sz="2200" dirty="0"/>
              <a:t>r</a:t>
            </a:r>
            <a:r>
              <a:rPr sz="2200" dirty="0"/>
              <a:t> questions and discussion</a:t>
            </a:r>
          </a:p>
          <a:p>
            <a:pPr marL="0" indent="0">
              <a:buFont typeface="Arial"/>
              <a:buNone/>
              <a:defRPr/>
            </a:pPr>
            <a:endParaRPr sz="2200" dirty="0"/>
          </a:p>
        </p:txBody>
      </p:sp>
      <p:sp>
        <p:nvSpPr>
          <p:cNvPr id="6" name="Foliennummernplatzhalter 4"/>
          <p:cNvSpPr>
            <a:spLocks noGrp="1"/>
          </p:cNvSpPr>
          <p:nvPr>
            <p:ph type="sldNum" sz="quarter" idx="12"/>
          </p:nvPr>
        </p:nvSpPr>
        <p:spPr bwMode="auto">
          <a:xfrm>
            <a:off x="634998" y="6247863"/>
            <a:ext cx="308041" cy="365123"/>
          </a:xfrm>
        </p:spPr>
        <p:txBody>
          <a:bodyPr lIns="0" rIns="0"/>
          <a:lstStyle>
            <a:lvl1pPr algn="l">
              <a:defRPr>
                <a:solidFill>
                  <a:schemeClr val="tx1"/>
                </a:solidFill>
              </a:defRPr>
            </a:lvl1pPr>
          </a:lstStyle>
          <a:p>
            <a:pPr>
              <a:defRPr/>
            </a:pPr>
            <a:r>
              <a:rPr lang="de-DE" sz="1600" b="1">
                <a:latin typeface="Arial"/>
                <a:cs typeface="Arial"/>
              </a:rPr>
              <a:t>3</a:t>
            </a:r>
            <a:endParaRPr/>
          </a:p>
        </p:txBody>
      </p:sp>
      <p:sp>
        <p:nvSpPr>
          <p:cNvPr id="7" name="Fußzeilenplatzhalter 4"/>
          <p:cNvSpPr>
            <a:spLocks noGrp="1"/>
          </p:cNvSpPr>
          <p:nvPr>
            <p:ph type="ftr" sz="quarter" idx="3"/>
          </p:nvPr>
        </p:nvSpPr>
        <p:spPr bwMode="auto">
          <a:xfrm>
            <a:off x="943040" y="6247863"/>
            <a:ext cx="9401432" cy="365122"/>
          </a:xfrm>
          <a:prstGeom prst="rect">
            <a:avLst/>
          </a:prstGeom>
        </p:spPr>
        <p:txBody>
          <a:bodyPr vert="horz" lIns="0" tIns="45720" rIns="0" bIns="45720" rtlCol="0" anchor="ctr"/>
          <a:lstStyle>
            <a:lvl1pPr algn="ctr">
              <a:defRPr lang="de-DE" sz="1600">
                <a:latin typeface="Arial"/>
                <a:cs typeface="Arial"/>
              </a:defRPr>
            </a:lvl1pPr>
          </a:lstStyle>
          <a:p>
            <a:pPr algn="l">
              <a:defRPr/>
            </a:pPr>
            <a:r>
              <a:rPr lang="de-DE" dirty="0"/>
              <a:t>| TRANSDISCIPLINARY CASE STUDY “SENIORS IN MOTION“ | GROUP PRESENTATIONS</a:t>
            </a:r>
            <a:endParaRPr dirty="0"/>
          </a:p>
        </p:txBody>
      </p:sp>
      <p:sp>
        <p:nvSpPr>
          <p:cNvPr id="8" name="Rechteck 12"/>
          <p:cNvSpPr/>
          <p:nvPr/>
        </p:nvSpPr>
        <p:spPr bwMode="auto">
          <a:xfrm>
            <a:off x="-11981" y="1150187"/>
            <a:ext cx="4229947"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634998" y="638187"/>
            <a:ext cx="10921998" cy="1325561"/>
          </a:xfrm>
        </p:spPr>
        <p:txBody>
          <a:bodyPr lIns="0" tIns="0" rIns="0" bIns="0" anchor="t">
            <a:noAutofit/>
          </a:bodyPr>
          <a:lstStyle>
            <a:lvl1pPr>
              <a:lnSpc>
                <a:spcPts val="2998"/>
              </a:lnSpc>
              <a:defRPr sz="3000" b="1">
                <a:latin typeface="Arial"/>
                <a:cs typeface="Arial"/>
              </a:defRPr>
            </a:lvl1pPr>
          </a:lstStyle>
          <a:p>
            <a:pPr>
              <a:defRPr/>
            </a:pPr>
            <a:r>
              <a:t>Case study reflection</a:t>
            </a:r>
          </a:p>
        </p:txBody>
      </p:sp>
      <p:sp>
        <p:nvSpPr>
          <p:cNvPr id="5" name="Textplatzhalter 15"/>
          <p:cNvSpPr>
            <a:spLocks noGrp="1"/>
          </p:cNvSpPr>
          <p:nvPr>
            <p:ph type="body" sz="quarter" idx="11"/>
          </p:nvPr>
        </p:nvSpPr>
        <p:spPr bwMode="auto">
          <a:xfrm>
            <a:off x="634998" y="1600151"/>
            <a:ext cx="11026594" cy="4532585"/>
          </a:xfrm>
        </p:spPr>
        <p:txBody>
          <a:bodyPr vertOverflow="overflow" horzOverflow="clip" vert="horz" wrap="square" lIns="0" tIns="0" rIns="0" bIns="0" numCol="1" spcCol="0" rtlCol="0" fromWordArt="0" anchor="t" anchorCtr="0" forceAA="0" compatLnSpc="0">
            <a:normAutofit lnSpcReduction="13000"/>
          </a:bodyPr>
          <a:lstStyle>
            <a:lvl1pPr marL="0" indent="0">
              <a:buNone/>
              <a:defRPr/>
            </a:lvl1pPr>
          </a:lstStyle>
          <a:p>
            <a:pPr>
              <a:defRPr/>
            </a:pPr>
            <a:r>
              <a:rPr lang="de-DE" sz="2200" b="1" i="1" u="none" strike="noStrike" cap="none" spc="0" dirty="0">
                <a:solidFill>
                  <a:schemeClr val="tx1"/>
                </a:solidFill>
                <a:latin typeface="Arial Narrow"/>
                <a:ea typeface="Arial Narrow"/>
                <a:cs typeface="Arial Narrow"/>
              </a:rPr>
              <a:t>1. </a:t>
            </a:r>
            <a:r>
              <a:rPr lang="de-DE" sz="2200" b="1" i="1" u="none" strike="noStrike" cap="none" spc="0" dirty="0" err="1">
                <a:solidFill>
                  <a:schemeClr val="tx1"/>
                </a:solidFill>
                <a:latin typeface="Arial Narrow"/>
                <a:ea typeface="Arial Narrow"/>
                <a:cs typeface="Arial Narrow"/>
              </a:rPr>
              <a:t>Individually</a:t>
            </a:r>
            <a:endParaRPr sz="2200" b="1" i="1" u="none" strike="noStrike" cap="none" spc="0" dirty="0">
              <a:solidFill>
                <a:schemeClr val="tx1"/>
              </a:solidFill>
              <a:latin typeface="Arial Narrow"/>
              <a:ea typeface="Arial Narrow"/>
              <a:cs typeface="Arial Narrow"/>
            </a:endParaRPr>
          </a:p>
          <a:p>
            <a:pPr>
              <a:defRPr/>
            </a:pPr>
            <a:r>
              <a:rPr lang="de-DE" sz="2200" b="0" u="none" strike="noStrike" cap="none" spc="0" dirty="0" err="1">
                <a:solidFill>
                  <a:schemeClr val="tx1"/>
                </a:solidFill>
                <a:latin typeface="Arial Narrow"/>
                <a:ea typeface="Arial Narrow"/>
                <a:cs typeface="Arial Narrow"/>
              </a:rPr>
              <a:t>What</a:t>
            </a:r>
            <a:r>
              <a:rPr lang="de-DE" sz="2200" b="0" u="none" strike="noStrike" cap="none" spc="0" dirty="0">
                <a:solidFill>
                  <a:schemeClr val="tx1"/>
                </a:solidFill>
                <a:latin typeface="Arial Narrow"/>
                <a:ea typeface="Arial Narrow"/>
                <a:cs typeface="Arial Narrow"/>
              </a:rPr>
              <a:t> was </a:t>
            </a:r>
            <a:r>
              <a:rPr lang="de-DE" sz="2200" b="0" u="none" strike="noStrike" cap="none" spc="0" dirty="0" err="1">
                <a:solidFill>
                  <a:schemeClr val="tx1"/>
                </a:solidFill>
                <a:latin typeface="Arial Narrow"/>
                <a:ea typeface="Arial Narrow"/>
                <a:cs typeface="Arial Narrow"/>
              </a:rPr>
              <a:t>your</a:t>
            </a:r>
            <a:r>
              <a:rPr lang="de-DE" sz="2200" b="0" u="none" strike="noStrike" cap="none" spc="0" dirty="0">
                <a:solidFill>
                  <a:schemeClr val="tx1"/>
                </a:solidFill>
                <a:latin typeface="Arial Narrow"/>
                <a:ea typeface="Arial Narrow"/>
                <a:cs typeface="Arial Narrow"/>
              </a:rPr>
              <a:t> </a:t>
            </a:r>
            <a:r>
              <a:rPr lang="de-DE" sz="2200" b="0" u="none" strike="noStrike" cap="none" spc="0" dirty="0" err="1">
                <a:solidFill>
                  <a:schemeClr val="tx1"/>
                </a:solidFill>
                <a:latin typeface="Arial Narrow"/>
                <a:ea typeface="Arial Narrow"/>
                <a:cs typeface="Arial Narrow"/>
              </a:rPr>
              <a:t>role</a:t>
            </a:r>
            <a:r>
              <a:rPr lang="de-DE" sz="2200" b="0" u="none" strike="noStrike" cap="none" spc="0" dirty="0">
                <a:solidFill>
                  <a:schemeClr val="tx1"/>
                </a:solidFill>
                <a:latin typeface="Arial Narrow"/>
                <a:ea typeface="Arial Narrow"/>
                <a:cs typeface="Arial Narrow"/>
              </a:rPr>
              <a:t> in </a:t>
            </a:r>
            <a:r>
              <a:rPr lang="de-DE" sz="2200" b="0" u="none" strike="noStrike" cap="none" spc="0" dirty="0" err="1">
                <a:solidFill>
                  <a:schemeClr val="tx1"/>
                </a:solidFill>
                <a:latin typeface="Arial Narrow"/>
                <a:ea typeface="Arial Narrow"/>
                <a:cs typeface="Arial Narrow"/>
              </a:rPr>
              <a:t>the</a:t>
            </a:r>
            <a:r>
              <a:rPr lang="de-DE" sz="2200" b="0" u="none" strike="noStrike" cap="none" spc="0" dirty="0">
                <a:solidFill>
                  <a:schemeClr val="tx1"/>
                </a:solidFill>
                <a:latin typeface="Arial Narrow"/>
                <a:ea typeface="Arial Narrow"/>
                <a:cs typeface="Arial Narrow"/>
              </a:rPr>
              <a:t> </a:t>
            </a:r>
            <a:r>
              <a:rPr lang="de-DE" sz="2200" b="0" u="none" strike="noStrike" cap="none" spc="0" dirty="0" err="1">
                <a:solidFill>
                  <a:schemeClr val="tx1"/>
                </a:solidFill>
                <a:latin typeface="Arial Narrow"/>
                <a:ea typeface="Arial Narrow"/>
                <a:cs typeface="Arial Narrow"/>
              </a:rPr>
              <a:t>development</a:t>
            </a:r>
            <a:r>
              <a:rPr lang="de-DE" sz="2200" b="0" u="none" strike="noStrike" cap="none" spc="0" dirty="0">
                <a:solidFill>
                  <a:schemeClr val="tx1"/>
                </a:solidFill>
                <a:latin typeface="Arial Narrow"/>
                <a:ea typeface="Arial Narrow"/>
                <a:cs typeface="Arial Narrow"/>
              </a:rPr>
              <a:t> </a:t>
            </a:r>
            <a:r>
              <a:rPr lang="de-DE" sz="2200" b="0" u="none" strike="noStrike" cap="none" spc="0" dirty="0" err="1">
                <a:solidFill>
                  <a:schemeClr val="tx1"/>
                </a:solidFill>
                <a:latin typeface="Arial Narrow"/>
                <a:ea typeface="Arial Narrow"/>
                <a:cs typeface="Arial Narrow"/>
              </a:rPr>
              <a:t>of</a:t>
            </a:r>
            <a:r>
              <a:rPr lang="de-DE" sz="2200" b="0" u="none" strike="noStrike" cap="none" spc="0" dirty="0">
                <a:solidFill>
                  <a:schemeClr val="tx1"/>
                </a:solidFill>
                <a:latin typeface="Arial Narrow"/>
                <a:ea typeface="Arial Narrow"/>
                <a:cs typeface="Arial Narrow"/>
              </a:rPr>
              <a:t> </a:t>
            </a:r>
            <a:r>
              <a:rPr lang="de-DE" sz="2200" b="0" u="none" strike="noStrike" cap="none" spc="0" dirty="0" err="1">
                <a:solidFill>
                  <a:schemeClr val="tx1"/>
                </a:solidFill>
                <a:latin typeface="Arial Narrow"/>
                <a:ea typeface="Arial Narrow"/>
                <a:cs typeface="Arial Narrow"/>
              </a:rPr>
              <a:t>the</a:t>
            </a:r>
            <a:r>
              <a:rPr lang="de-DE" sz="2200" b="0" u="none" strike="noStrike" cap="none" spc="0" dirty="0">
                <a:solidFill>
                  <a:schemeClr val="tx1"/>
                </a:solidFill>
                <a:latin typeface="Arial Narrow"/>
                <a:ea typeface="Arial Narrow"/>
                <a:cs typeface="Arial Narrow"/>
              </a:rPr>
              <a:t> TD </a:t>
            </a:r>
            <a:r>
              <a:rPr lang="de-DE" sz="2200" b="0" u="none" strike="noStrike" cap="none" spc="0" dirty="0" err="1">
                <a:solidFill>
                  <a:schemeClr val="tx1"/>
                </a:solidFill>
                <a:latin typeface="Arial Narrow"/>
                <a:ea typeface="Arial Narrow"/>
                <a:cs typeface="Arial Narrow"/>
              </a:rPr>
              <a:t>project</a:t>
            </a:r>
            <a:r>
              <a:rPr lang="de-DE" sz="2200" b="0" u="none" strike="noStrike" cap="none" spc="0" dirty="0">
                <a:solidFill>
                  <a:schemeClr val="tx1"/>
                </a:solidFill>
                <a:latin typeface="Arial Narrow"/>
                <a:ea typeface="Arial Narrow"/>
                <a:cs typeface="Arial Narrow"/>
              </a:rPr>
              <a:t>? </a:t>
            </a:r>
            <a:r>
              <a:rPr lang="de-DE" sz="2200" b="0" u="none" strike="noStrike" cap="none" spc="0" dirty="0" err="1">
                <a:solidFill>
                  <a:schemeClr val="tx1"/>
                </a:solidFill>
                <a:latin typeface="Arial Narrow"/>
                <a:ea typeface="Arial Narrow"/>
                <a:cs typeface="Arial Narrow"/>
              </a:rPr>
              <a:t>How</a:t>
            </a:r>
            <a:r>
              <a:rPr lang="de-DE" sz="2200" b="0" u="none" strike="noStrike" cap="none" spc="0" dirty="0">
                <a:solidFill>
                  <a:schemeClr val="tx1"/>
                </a:solidFill>
                <a:latin typeface="Arial Narrow"/>
                <a:ea typeface="Arial Narrow"/>
                <a:cs typeface="Arial Narrow"/>
              </a:rPr>
              <a:t> </a:t>
            </a:r>
            <a:r>
              <a:rPr lang="de-DE" sz="2200" b="0" u="none" strike="noStrike" cap="none" spc="0" dirty="0" err="1">
                <a:solidFill>
                  <a:schemeClr val="tx1"/>
                </a:solidFill>
                <a:latin typeface="Arial Narrow"/>
                <a:ea typeface="Arial Narrow"/>
                <a:cs typeface="Arial Narrow"/>
              </a:rPr>
              <a:t>did</a:t>
            </a:r>
            <a:r>
              <a:rPr lang="de-DE" sz="2200" b="0" u="none" strike="noStrike" cap="none" spc="0" dirty="0">
                <a:solidFill>
                  <a:schemeClr val="tx1"/>
                </a:solidFill>
                <a:latin typeface="Arial Narrow"/>
                <a:ea typeface="Arial Narrow"/>
                <a:cs typeface="Arial Narrow"/>
              </a:rPr>
              <a:t> </a:t>
            </a:r>
            <a:r>
              <a:rPr lang="de-DE" sz="2200" b="0" u="none" strike="noStrike" cap="none" spc="0" dirty="0" err="1">
                <a:solidFill>
                  <a:schemeClr val="tx1"/>
                </a:solidFill>
                <a:latin typeface="Arial Narrow"/>
                <a:ea typeface="Arial Narrow"/>
                <a:cs typeface="Arial Narrow"/>
              </a:rPr>
              <a:t>you</a:t>
            </a:r>
            <a:r>
              <a:rPr lang="de-DE" sz="2200" b="0" u="none" strike="noStrike" cap="none" spc="0" dirty="0">
                <a:solidFill>
                  <a:schemeClr val="tx1"/>
                </a:solidFill>
                <a:latin typeface="Arial Narrow"/>
                <a:ea typeface="Arial Narrow"/>
                <a:cs typeface="Arial Narrow"/>
              </a:rPr>
              <a:t> </a:t>
            </a:r>
            <a:r>
              <a:rPr lang="de-DE" sz="2200" b="0" u="none" strike="noStrike" cap="none" spc="0" dirty="0" err="1">
                <a:solidFill>
                  <a:schemeClr val="tx1"/>
                </a:solidFill>
                <a:latin typeface="Arial Narrow"/>
                <a:ea typeface="Arial Narrow"/>
                <a:cs typeface="Arial Narrow"/>
              </a:rPr>
              <a:t>influence</a:t>
            </a:r>
            <a:r>
              <a:rPr lang="de-DE" sz="2200" b="0" u="none" strike="noStrike" cap="none" spc="0" dirty="0">
                <a:solidFill>
                  <a:schemeClr val="tx1"/>
                </a:solidFill>
                <a:latin typeface="Arial Narrow"/>
                <a:ea typeface="Arial Narrow"/>
                <a:cs typeface="Arial Narrow"/>
              </a:rPr>
              <a:t> and </a:t>
            </a:r>
            <a:r>
              <a:rPr lang="de-DE" sz="2200" b="0" u="none" strike="noStrike" cap="none" spc="0" dirty="0" err="1">
                <a:solidFill>
                  <a:schemeClr val="tx1"/>
                </a:solidFill>
                <a:latin typeface="Arial Narrow"/>
                <a:ea typeface="Arial Narrow"/>
                <a:cs typeface="Arial Narrow"/>
              </a:rPr>
              <a:t>fill</a:t>
            </a:r>
            <a:r>
              <a:rPr lang="de-DE" sz="2200" b="0" u="none" strike="noStrike" cap="none" spc="0" dirty="0">
                <a:solidFill>
                  <a:schemeClr val="tx1"/>
                </a:solidFill>
                <a:latin typeface="Arial Narrow"/>
                <a:ea typeface="Arial Narrow"/>
                <a:cs typeface="Arial Narrow"/>
              </a:rPr>
              <a:t> </a:t>
            </a:r>
            <a:r>
              <a:rPr lang="de-DE" sz="2200" b="0" u="none" strike="noStrike" cap="none" spc="0" dirty="0" err="1">
                <a:solidFill>
                  <a:schemeClr val="tx1"/>
                </a:solidFill>
                <a:latin typeface="Arial Narrow"/>
                <a:ea typeface="Arial Narrow"/>
                <a:cs typeface="Arial Narrow"/>
              </a:rPr>
              <a:t>it</a:t>
            </a:r>
            <a:r>
              <a:rPr lang="de-DE" sz="2200" b="0" u="none" strike="noStrike" cap="none" spc="0" dirty="0">
                <a:solidFill>
                  <a:schemeClr val="tx1"/>
                </a:solidFill>
                <a:latin typeface="Arial Narrow"/>
                <a:ea typeface="Arial Narrow"/>
                <a:cs typeface="Arial Narrow"/>
              </a:rPr>
              <a:t>? </a:t>
            </a:r>
            <a:r>
              <a:rPr lang="de-DE" sz="2200" b="0" u="none" strike="noStrike" cap="none" spc="0" dirty="0" err="1">
                <a:solidFill>
                  <a:schemeClr val="tx1"/>
                </a:solidFill>
                <a:latin typeface="Arial Narrow"/>
                <a:ea typeface="Arial Narrow"/>
                <a:cs typeface="Arial Narrow"/>
              </a:rPr>
              <a:t>What</a:t>
            </a:r>
            <a:r>
              <a:rPr lang="de-DE" sz="2200" b="0" u="none" strike="noStrike" cap="none" spc="0" dirty="0">
                <a:solidFill>
                  <a:schemeClr val="tx1"/>
                </a:solidFill>
                <a:latin typeface="Arial Narrow"/>
                <a:ea typeface="Arial Narrow"/>
                <a:cs typeface="Arial Narrow"/>
              </a:rPr>
              <a:t> </a:t>
            </a:r>
            <a:r>
              <a:rPr lang="de-DE" sz="2200" b="0" u="none" strike="noStrike" cap="none" spc="0" dirty="0" err="1">
                <a:solidFill>
                  <a:schemeClr val="tx1"/>
                </a:solidFill>
                <a:latin typeface="Arial Narrow"/>
                <a:ea typeface="Arial Narrow"/>
                <a:cs typeface="Arial Narrow"/>
              </a:rPr>
              <a:t>motivated</a:t>
            </a:r>
            <a:r>
              <a:rPr lang="de-DE" sz="2200" b="0" u="none" strike="noStrike" cap="none" spc="0" dirty="0">
                <a:solidFill>
                  <a:schemeClr val="tx1"/>
                </a:solidFill>
                <a:latin typeface="Arial Narrow"/>
                <a:ea typeface="Arial Narrow"/>
                <a:cs typeface="Arial Narrow"/>
              </a:rPr>
              <a:t> </a:t>
            </a:r>
            <a:r>
              <a:rPr lang="de-DE" sz="2200" b="0" u="none" strike="noStrike" cap="none" spc="0" dirty="0" err="1">
                <a:solidFill>
                  <a:schemeClr val="tx1"/>
                </a:solidFill>
                <a:latin typeface="Arial Narrow"/>
                <a:ea typeface="Arial Narrow"/>
                <a:cs typeface="Arial Narrow"/>
              </a:rPr>
              <a:t>you</a:t>
            </a:r>
            <a:r>
              <a:rPr lang="de-DE" sz="2200" b="0" u="none" strike="noStrike" cap="none" spc="0" dirty="0">
                <a:solidFill>
                  <a:schemeClr val="tx1"/>
                </a:solidFill>
                <a:latin typeface="Arial Narrow"/>
                <a:ea typeface="Arial Narrow"/>
                <a:cs typeface="Arial Narrow"/>
              </a:rPr>
              <a:t> </a:t>
            </a:r>
            <a:r>
              <a:rPr lang="de-DE" sz="2200" b="0" u="none" strike="noStrike" cap="none" spc="0" dirty="0" err="1">
                <a:solidFill>
                  <a:schemeClr val="tx1"/>
                </a:solidFill>
                <a:latin typeface="Arial Narrow"/>
                <a:ea typeface="Arial Narrow"/>
                <a:cs typeface="Arial Narrow"/>
              </a:rPr>
              <a:t>most</a:t>
            </a:r>
            <a:r>
              <a:rPr lang="de-DE" sz="2200" b="0" u="none" strike="noStrike" cap="none" spc="0" dirty="0">
                <a:solidFill>
                  <a:schemeClr val="tx1"/>
                </a:solidFill>
                <a:latin typeface="Arial Narrow"/>
                <a:ea typeface="Arial Narrow"/>
                <a:cs typeface="Arial Narrow"/>
              </a:rPr>
              <a:t> </a:t>
            </a:r>
            <a:r>
              <a:rPr lang="de-DE" sz="2200" b="0" u="none" strike="noStrike" cap="none" spc="0" dirty="0" err="1">
                <a:solidFill>
                  <a:schemeClr val="tx1"/>
                </a:solidFill>
                <a:latin typeface="Arial Narrow"/>
                <a:ea typeface="Arial Narrow"/>
                <a:cs typeface="Arial Narrow"/>
              </a:rPr>
              <a:t>during</a:t>
            </a:r>
            <a:r>
              <a:rPr lang="de-DE" sz="2200" b="0" u="none" strike="noStrike" cap="none" spc="0" dirty="0">
                <a:solidFill>
                  <a:schemeClr val="tx1"/>
                </a:solidFill>
                <a:latin typeface="Arial Narrow"/>
                <a:ea typeface="Arial Narrow"/>
                <a:cs typeface="Arial Narrow"/>
              </a:rPr>
              <a:t> </a:t>
            </a:r>
            <a:r>
              <a:rPr lang="de-DE" sz="2200" b="0" u="none" strike="noStrike" cap="none" spc="0" dirty="0" err="1">
                <a:solidFill>
                  <a:schemeClr val="tx1"/>
                </a:solidFill>
                <a:latin typeface="Arial Narrow"/>
                <a:ea typeface="Arial Narrow"/>
                <a:cs typeface="Arial Narrow"/>
              </a:rPr>
              <a:t>the</a:t>
            </a:r>
            <a:r>
              <a:rPr lang="de-DE" sz="2200" b="0" u="none" strike="noStrike" cap="none" spc="0" dirty="0">
                <a:solidFill>
                  <a:schemeClr val="tx1"/>
                </a:solidFill>
                <a:latin typeface="Arial Narrow"/>
                <a:ea typeface="Arial Narrow"/>
                <a:cs typeface="Arial Narrow"/>
              </a:rPr>
              <a:t> </a:t>
            </a:r>
            <a:r>
              <a:rPr lang="de-DE" sz="2200" b="0" u="none" strike="noStrike" cap="none" spc="0" dirty="0" err="1">
                <a:solidFill>
                  <a:schemeClr val="tx1"/>
                </a:solidFill>
                <a:latin typeface="Arial Narrow"/>
                <a:ea typeface="Arial Narrow"/>
                <a:cs typeface="Arial Narrow"/>
              </a:rPr>
              <a:t>work</a:t>
            </a:r>
            <a:r>
              <a:rPr lang="de-DE" sz="2200" b="0" u="none" strike="noStrike" cap="none" spc="0" dirty="0">
                <a:solidFill>
                  <a:schemeClr val="tx1"/>
                </a:solidFill>
                <a:latin typeface="Arial Narrow"/>
                <a:ea typeface="Arial Narrow"/>
                <a:cs typeface="Arial Narrow"/>
              </a:rPr>
              <a:t> and </a:t>
            </a:r>
            <a:r>
              <a:rPr lang="de-DE" sz="2200" b="0" u="none" strike="noStrike" cap="none" spc="0" dirty="0" err="1">
                <a:solidFill>
                  <a:schemeClr val="tx1"/>
                </a:solidFill>
                <a:latin typeface="Arial Narrow"/>
                <a:ea typeface="Arial Narrow"/>
                <a:cs typeface="Arial Narrow"/>
              </a:rPr>
              <a:t>what</a:t>
            </a:r>
            <a:r>
              <a:rPr lang="de-DE" sz="2200" b="0" u="none" strike="noStrike" cap="none" spc="0" dirty="0">
                <a:solidFill>
                  <a:schemeClr val="tx1"/>
                </a:solidFill>
                <a:latin typeface="Arial Narrow"/>
                <a:ea typeface="Arial Narrow"/>
                <a:cs typeface="Arial Narrow"/>
              </a:rPr>
              <a:t> </a:t>
            </a:r>
            <a:r>
              <a:rPr lang="de-DE" sz="2200" b="0" u="none" strike="noStrike" cap="none" spc="0" dirty="0" err="1">
                <a:solidFill>
                  <a:schemeClr val="tx1"/>
                </a:solidFill>
                <a:latin typeface="Arial Narrow"/>
                <a:ea typeface="Arial Narrow"/>
                <a:cs typeface="Arial Narrow"/>
              </a:rPr>
              <a:t>demotivated</a:t>
            </a:r>
            <a:r>
              <a:rPr lang="de-DE" sz="2200" b="0" u="none" strike="noStrike" cap="none" spc="0" dirty="0">
                <a:solidFill>
                  <a:schemeClr val="tx1"/>
                </a:solidFill>
                <a:latin typeface="Arial Narrow"/>
                <a:ea typeface="Arial Narrow"/>
                <a:cs typeface="Arial Narrow"/>
              </a:rPr>
              <a:t> </a:t>
            </a:r>
            <a:r>
              <a:rPr lang="de-DE" sz="2200" b="0" u="none" strike="noStrike" cap="none" spc="0" dirty="0" err="1">
                <a:solidFill>
                  <a:schemeClr val="tx1"/>
                </a:solidFill>
                <a:latin typeface="Arial Narrow"/>
                <a:ea typeface="Arial Narrow"/>
                <a:cs typeface="Arial Narrow"/>
              </a:rPr>
              <a:t>you</a:t>
            </a:r>
            <a:r>
              <a:rPr lang="de-DE" sz="2200" b="0" u="none" strike="noStrike" cap="none" spc="0" dirty="0">
                <a:solidFill>
                  <a:schemeClr val="tx1"/>
                </a:solidFill>
                <a:latin typeface="Arial Narrow"/>
                <a:ea typeface="Arial Narrow"/>
                <a:cs typeface="Arial Narrow"/>
              </a:rPr>
              <a:t>?</a:t>
            </a:r>
            <a:endParaRPr sz="2200" b="0" u="none" strike="noStrike" cap="none" spc="0" dirty="0">
              <a:solidFill>
                <a:schemeClr val="tx1"/>
              </a:solidFill>
              <a:latin typeface="Arial Narrow"/>
              <a:ea typeface="Arial Narrow"/>
              <a:cs typeface="Arial Narrow"/>
            </a:endParaRPr>
          </a:p>
          <a:p>
            <a:pPr>
              <a:defRPr/>
            </a:pPr>
            <a:endParaRPr sz="800" b="0" i="0" u="none" strike="noStrike" cap="none" spc="0" dirty="0">
              <a:solidFill>
                <a:schemeClr val="tx1"/>
              </a:solidFill>
              <a:latin typeface="Arial Narrow"/>
              <a:ea typeface="Arial Narrow"/>
              <a:cs typeface="Arial Narrow"/>
            </a:endParaRPr>
          </a:p>
          <a:p>
            <a:pPr>
              <a:defRPr/>
            </a:pPr>
            <a:r>
              <a:rPr lang="de-DE" sz="2200" b="1" i="1" u="none" strike="noStrike" cap="none" spc="0" dirty="0">
                <a:solidFill>
                  <a:schemeClr val="tx1"/>
                </a:solidFill>
                <a:latin typeface="Arial Narrow"/>
                <a:ea typeface="Arial Narrow"/>
                <a:cs typeface="Arial Narrow"/>
              </a:rPr>
              <a:t>2. Group</a:t>
            </a:r>
            <a:endParaRPr sz="2200" b="0" i="0" u="none" strike="noStrike" cap="none" spc="0" dirty="0">
              <a:solidFill>
                <a:schemeClr val="tx1"/>
              </a:solidFill>
              <a:latin typeface="Arial Narrow"/>
              <a:ea typeface="Arial Narrow"/>
              <a:cs typeface="Arial Narrow"/>
            </a:endParaRPr>
          </a:p>
          <a:p>
            <a:pPr>
              <a:defRPr/>
            </a:pPr>
            <a:r>
              <a:rPr lang="de-DE" sz="2200" b="0" u="none" strike="noStrike" cap="none" spc="0" dirty="0" err="1">
                <a:solidFill>
                  <a:schemeClr val="tx1"/>
                </a:solidFill>
                <a:latin typeface="Arial Narrow"/>
                <a:ea typeface="Arial Narrow"/>
                <a:cs typeface="Arial Narrow"/>
              </a:rPr>
              <a:t>What</a:t>
            </a:r>
            <a:r>
              <a:rPr lang="de-DE" sz="2200" b="0" u="none" strike="noStrike" cap="none" spc="0" dirty="0">
                <a:solidFill>
                  <a:schemeClr val="tx1"/>
                </a:solidFill>
                <a:latin typeface="Arial Narrow"/>
                <a:ea typeface="Arial Narrow"/>
                <a:cs typeface="Arial Narrow"/>
              </a:rPr>
              <a:t> </a:t>
            </a:r>
            <a:r>
              <a:rPr lang="de-DE" sz="2200" b="0" u="none" strike="noStrike" cap="none" spc="0" dirty="0" err="1">
                <a:solidFill>
                  <a:schemeClr val="tx1"/>
                </a:solidFill>
                <a:latin typeface="Arial Narrow"/>
                <a:ea typeface="Arial Narrow"/>
                <a:cs typeface="Arial Narrow"/>
              </a:rPr>
              <a:t>are</a:t>
            </a:r>
            <a:r>
              <a:rPr lang="de-DE" sz="2200" b="0" u="none" strike="noStrike" cap="none" spc="0" dirty="0">
                <a:solidFill>
                  <a:schemeClr val="tx1"/>
                </a:solidFill>
                <a:latin typeface="Arial Narrow"/>
                <a:ea typeface="Arial Narrow"/>
                <a:cs typeface="Arial Narrow"/>
              </a:rPr>
              <a:t> possible </a:t>
            </a:r>
            <a:r>
              <a:rPr lang="de-DE" sz="2200" b="0" u="none" strike="noStrike" cap="none" spc="0" dirty="0" err="1">
                <a:solidFill>
                  <a:schemeClr val="tx1"/>
                </a:solidFill>
                <a:latin typeface="Arial Narrow"/>
                <a:ea typeface="Arial Narrow"/>
                <a:cs typeface="Arial Narrow"/>
              </a:rPr>
              <a:t>barriers</a:t>
            </a:r>
            <a:r>
              <a:rPr lang="de-DE" sz="2200" b="0" u="none" strike="noStrike" cap="none" spc="0" dirty="0">
                <a:solidFill>
                  <a:schemeClr val="tx1"/>
                </a:solidFill>
                <a:latin typeface="Arial Narrow"/>
                <a:ea typeface="Arial Narrow"/>
                <a:cs typeface="Arial Narrow"/>
              </a:rPr>
              <a:t>, </a:t>
            </a:r>
            <a:r>
              <a:rPr lang="de-DE" sz="2200" b="0" u="none" strike="noStrike" cap="none" spc="0" dirty="0" err="1">
                <a:solidFill>
                  <a:schemeClr val="tx1"/>
                </a:solidFill>
                <a:latin typeface="Arial Narrow"/>
                <a:ea typeface="Arial Narrow"/>
                <a:cs typeface="Arial Narrow"/>
              </a:rPr>
              <a:t>deficits</a:t>
            </a:r>
            <a:r>
              <a:rPr lang="de-DE" sz="2200" b="0" u="none" strike="noStrike" cap="none" spc="0" dirty="0">
                <a:solidFill>
                  <a:schemeClr val="tx1"/>
                </a:solidFill>
                <a:latin typeface="Arial Narrow"/>
                <a:ea typeface="Arial Narrow"/>
                <a:cs typeface="Arial Narrow"/>
              </a:rPr>
              <a:t> </a:t>
            </a:r>
            <a:r>
              <a:rPr lang="de-DE" sz="2200" b="0" u="none" strike="noStrike" cap="none" spc="0" dirty="0" err="1">
                <a:solidFill>
                  <a:schemeClr val="tx1"/>
                </a:solidFill>
                <a:latin typeface="Arial Narrow"/>
                <a:ea typeface="Arial Narrow"/>
                <a:cs typeface="Arial Narrow"/>
              </a:rPr>
              <a:t>or</a:t>
            </a:r>
            <a:r>
              <a:rPr lang="de-DE" sz="2200" b="0" u="none" strike="noStrike" cap="none" spc="0" dirty="0">
                <a:solidFill>
                  <a:schemeClr val="tx1"/>
                </a:solidFill>
                <a:latin typeface="Arial Narrow"/>
                <a:ea typeface="Arial Narrow"/>
                <a:cs typeface="Arial Narrow"/>
              </a:rPr>
              <a:t> </a:t>
            </a:r>
            <a:r>
              <a:rPr lang="de-DE" sz="2200" b="0" u="none" strike="noStrike" cap="none" spc="0" dirty="0" err="1">
                <a:solidFill>
                  <a:schemeClr val="tx1"/>
                </a:solidFill>
                <a:latin typeface="Arial Narrow"/>
                <a:ea typeface="Arial Narrow"/>
                <a:cs typeface="Arial Narrow"/>
              </a:rPr>
              <a:t>advantages</a:t>
            </a:r>
            <a:r>
              <a:rPr lang="de-DE" sz="2200" b="0" u="none" strike="noStrike" cap="none" spc="0" dirty="0">
                <a:solidFill>
                  <a:schemeClr val="tx1"/>
                </a:solidFill>
                <a:latin typeface="Arial Narrow"/>
                <a:ea typeface="Arial Narrow"/>
                <a:cs typeface="Arial Narrow"/>
              </a:rPr>
              <a:t> </a:t>
            </a:r>
            <a:r>
              <a:rPr lang="de-DE" sz="2200" b="0" u="none" strike="noStrike" cap="none" spc="0" dirty="0" err="1">
                <a:solidFill>
                  <a:schemeClr val="tx1"/>
                </a:solidFill>
                <a:latin typeface="Arial Narrow"/>
                <a:ea typeface="Arial Narrow"/>
                <a:cs typeface="Arial Narrow"/>
              </a:rPr>
              <a:t>of</a:t>
            </a:r>
            <a:r>
              <a:rPr lang="de-DE" sz="2200" b="0" u="none" strike="noStrike" cap="none" spc="0" dirty="0">
                <a:solidFill>
                  <a:schemeClr val="tx1"/>
                </a:solidFill>
                <a:latin typeface="Arial Narrow"/>
                <a:ea typeface="Arial Narrow"/>
                <a:cs typeface="Arial Narrow"/>
              </a:rPr>
              <a:t> </a:t>
            </a:r>
            <a:r>
              <a:rPr lang="de-DE" sz="2200" b="0" u="none" strike="noStrike" cap="none" spc="0" dirty="0" err="1">
                <a:solidFill>
                  <a:schemeClr val="tx1"/>
                </a:solidFill>
                <a:latin typeface="Arial Narrow"/>
                <a:ea typeface="Arial Narrow"/>
                <a:cs typeface="Arial Narrow"/>
              </a:rPr>
              <a:t>your</a:t>
            </a:r>
            <a:r>
              <a:rPr lang="de-DE" sz="2200" b="0" u="none" strike="noStrike" cap="none" spc="0" dirty="0">
                <a:solidFill>
                  <a:schemeClr val="tx1"/>
                </a:solidFill>
                <a:latin typeface="Arial Narrow"/>
                <a:ea typeface="Arial Narrow"/>
                <a:cs typeface="Arial Narrow"/>
              </a:rPr>
              <a:t> </a:t>
            </a:r>
            <a:r>
              <a:rPr lang="de-DE" sz="2200" b="0" u="none" strike="noStrike" cap="none" spc="0" dirty="0" err="1">
                <a:solidFill>
                  <a:schemeClr val="tx1"/>
                </a:solidFill>
                <a:latin typeface="Arial Narrow"/>
                <a:ea typeface="Arial Narrow"/>
                <a:cs typeface="Arial Narrow"/>
              </a:rPr>
              <a:t>research</a:t>
            </a:r>
            <a:r>
              <a:rPr lang="de-DE" sz="2200" b="0" u="none" strike="noStrike" cap="none" spc="0" dirty="0">
                <a:solidFill>
                  <a:schemeClr val="tx1"/>
                </a:solidFill>
                <a:latin typeface="Arial Narrow"/>
                <a:ea typeface="Arial Narrow"/>
                <a:cs typeface="Arial Narrow"/>
              </a:rPr>
              <a:t> </a:t>
            </a:r>
            <a:r>
              <a:rPr lang="de-DE" sz="2200" b="0" u="none" strike="noStrike" cap="none" spc="0" dirty="0" err="1">
                <a:solidFill>
                  <a:schemeClr val="tx1"/>
                </a:solidFill>
                <a:latin typeface="Arial Narrow"/>
                <a:ea typeface="Arial Narrow"/>
                <a:cs typeface="Arial Narrow"/>
              </a:rPr>
              <a:t>project</a:t>
            </a:r>
            <a:r>
              <a:rPr lang="de-DE" sz="2200" b="0" u="none" strike="noStrike" cap="none" spc="0" dirty="0">
                <a:solidFill>
                  <a:schemeClr val="tx1"/>
                </a:solidFill>
                <a:latin typeface="Arial Narrow"/>
                <a:ea typeface="Arial Narrow"/>
                <a:cs typeface="Arial Narrow"/>
              </a:rPr>
              <a:t>? </a:t>
            </a:r>
            <a:r>
              <a:rPr lang="de-DE" sz="2200" b="0" u="none" strike="noStrike" cap="none" spc="0" dirty="0" err="1">
                <a:solidFill>
                  <a:schemeClr val="tx1"/>
                </a:solidFill>
                <a:latin typeface="Arial Narrow"/>
                <a:ea typeface="Arial Narrow"/>
                <a:cs typeface="Arial Narrow"/>
              </a:rPr>
              <a:t>What</a:t>
            </a:r>
            <a:r>
              <a:rPr lang="de-DE" sz="2200" b="0" u="none" strike="noStrike" cap="none" spc="0" dirty="0">
                <a:solidFill>
                  <a:schemeClr val="tx1"/>
                </a:solidFill>
                <a:latin typeface="Arial Narrow"/>
                <a:ea typeface="Arial Narrow"/>
                <a:cs typeface="Arial Narrow"/>
              </a:rPr>
              <a:t> </a:t>
            </a:r>
            <a:r>
              <a:rPr lang="de-DE" sz="2200" b="0" u="none" strike="noStrike" cap="none" spc="0" dirty="0" err="1">
                <a:solidFill>
                  <a:schemeClr val="tx1"/>
                </a:solidFill>
                <a:latin typeface="Arial Narrow"/>
                <a:ea typeface="Arial Narrow"/>
                <a:cs typeface="Arial Narrow"/>
              </a:rPr>
              <a:t>went</a:t>
            </a:r>
            <a:r>
              <a:rPr lang="de-DE" sz="2200" b="0" u="none" strike="noStrike" cap="none" spc="0" dirty="0">
                <a:solidFill>
                  <a:schemeClr val="tx1"/>
                </a:solidFill>
                <a:latin typeface="Arial Narrow"/>
                <a:ea typeface="Arial Narrow"/>
                <a:cs typeface="Arial Narrow"/>
              </a:rPr>
              <a:t> </a:t>
            </a:r>
            <a:r>
              <a:rPr lang="de-DE" sz="2200" b="0" u="none" strike="noStrike" cap="none" spc="0" dirty="0" err="1">
                <a:solidFill>
                  <a:schemeClr val="tx1"/>
                </a:solidFill>
                <a:latin typeface="Arial Narrow"/>
                <a:ea typeface="Arial Narrow"/>
                <a:cs typeface="Arial Narrow"/>
              </a:rPr>
              <a:t>well</a:t>
            </a:r>
            <a:r>
              <a:rPr lang="de-DE" sz="2200" b="0" u="none" strike="noStrike" cap="none" spc="0" dirty="0">
                <a:solidFill>
                  <a:schemeClr val="tx1"/>
                </a:solidFill>
                <a:latin typeface="Arial Narrow"/>
                <a:ea typeface="Arial Narrow"/>
                <a:cs typeface="Arial Narrow"/>
              </a:rPr>
              <a:t> in </a:t>
            </a:r>
            <a:r>
              <a:rPr lang="de-DE" sz="2200" b="0" u="none" strike="noStrike" cap="none" spc="0" dirty="0" err="1">
                <a:solidFill>
                  <a:schemeClr val="tx1"/>
                </a:solidFill>
                <a:latin typeface="Arial Narrow"/>
                <a:ea typeface="Arial Narrow"/>
                <a:cs typeface="Arial Narrow"/>
              </a:rPr>
              <a:t>the</a:t>
            </a:r>
            <a:r>
              <a:rPr lang="de-DE" sz="2200" b="0" u="none" strike="noStrike" cap="none" spc="0" dirty="0">
                <a:solidFill>
                  <a:schemeClr val="tx1"/>
                </a:solidFill>
                <a:latin typeface="Arial Narrow"/>
                <a:ea typeface="Arial Narrow"/>
                <a:cs typeface="Arial Narrow"/>
              </a:rPr>
              <a:t> </a:t>
            </a:r>
            <a:r>
              <a:rPr lang="de-DE" sz="2200" b="0" u="none" strike="noStrike" cap="none" spc="0" dirty="0" err="1">
                <a:solidFill>
                  <a:schemeClr val="tx1"/>
                </a:solidFill>
                <a:latin typeface="Arial Narrow"/>
                <a:ea typeface="Arial Narrow"/>
                <a:cs typeface="Arial Narrow"/>
              </a:rPr>
              <a:t>group</a:t>
            </a:r>
            <a:r>
              <a:rPr lang="de-DE" sz="2200" b="0" u="none" strike="noStrike" cap="none" spc="0" dirty="0">
                <a:solidFill>
                  <a:schemeClr val="tx1"/>
                </a:solidFill>
                <a:latin typeface="Arial Narrow"/>
                <a:ea typeface="Arial Narrow"/>
                <a:cs typeface="Arial Narrow"/>
              </a:rPr>
              <a:t> </a:t>
            </a:r>
            <a:r>
              <a:rPr lang="de-DE" sz="2200" b="0" u="none" strike="noStrike" cap="none" spc="0" dirty="0" err="1">
                <a:solidFill>
                  <a:schemeClr val="tx1"/>
                </a:solidFill>
                <a:latin typeface="Arial Narrow"/>
                <a:ea typeface="Arial Narrow"/>
                <a:cs typeface="Arial Narrow"/>
              </a:rPr>
              <a:t>work</a:t>
            </a:r>
            <a:r>
              <a:rPr lang="de-DE" sz="2200" b="0" u="none" strike="noStrike" cap="none" spc="0" dirty="0">
                <a:solidFill>
                  <a:schemeClr val="tx1"/>
                </a:solidFill>
                <a:latin typeface="Arial Narrow"/>
                <a:ea typeface="Arial Narrow"/>
                <a:cs typeface="Arial Narrow"/>
              </a:rPr>
              <a:t>? </a:t>
            </a:r>
            <a:r>
              <a:rPr lang="de-DE" sz="2200" b="0" u="none" strike="noStrike" cap="none" spc="0" dirty="0" err="1">
                <a:solidFill>
                  <a:schemeClr val="tx1"/>
                </a:solidFill>
                <a:latin typeface="Arial Narrow"/>
                <a:ea typeface="Arial Narrow"/>
                <a:cs typeface="Arial Narrow"/>
              </a:rPr>
              <a:t>What</a:t>
            </a:r>
            <a:r>
              <a:rPr lang="de-DE" sz="2200" b="0" u="none" strike="noStrike" cap="none" spc="0" dirty="0">
                <a:solidFill>
                  <a:schemeClr val="tx1"/>
                </a:solidFill>
                <a:latin typeface="Arial Narrow"/>
                <a:ea typeface="Arial Narrow"/>
                <a:cs typeface="Arial Narrow"/>
              </a:rPr>
              <a:t> </a:t>
            </a:r>
            <a:r>
              <a:rPr lang="de-DE" sz="2200" b="0" u="none" strike="noStrike" cap="none" spc="0" dirty="0" err="1">
                <a:solidFill>
                  <a:schemeClr val="tx1"/>
                </a:solidFill>
                <a:latin typeface="Arial Narrow"/>
                <a:ea typeface="Arial Narrow"/>
                <a:cs typeface="Arial Narrow"/>
              </a:rPr>
              <a:t>could</a:t>
            </a:r>
            <a:r>
              <a:rPr lang="de-DE" sz="2200" b="0" u="none" strike="noStrike" cap="none" spc="0" dirty="0">
                <a:solidFill>
                  <a:schemeClr val="tx1"/>
                </a:solidFill>
                <a:latin typeface="Arial Narrow"/>
                <a:ea typeface="Arial Narrow"/>
                <a:cs typeface="Arial Narrow"/>
              </a:rPr>
              <a:t> </a:t>
            </a:r>
            <a:r>
              <a:rPr lang="de-DE" sz="2200" b="0" u="none" strike="noStrike" cap="none" spc="0" dirty="0" err="1">
                <a:solidFill>
                  <a:schemeClr val="tx1"/>
                </a:solidFill>
                <a:latin typeface="Arial Narrow"/>
                <a:ea typeface="Arial Narrow"/>
                <a:cs typeface="Arial Narrow"/>
              </a:rPr>
              <a:t>have</a:t>
            </a:r>
            <a:r>
              <a:rPr lang="de-DE" sz="2200" b="0" u="none" strike="noStrike" cap="none" spc="0" dirty="0">
                <a:solidFill>
                  <a:schemeClr val="tx1"/>
                </a:solidFill>
                <a:latin typeface="Arial Narrow"/>
                <a:ea typeface="Arial Narrow"/>
                <a:cs typeface="Arial Narrow"/>
              </a:rPr>
              <a:t> </a:t>
            </a:r>
            <a:r>
              <a:rPr lang="de-DE" sz="2200" b="0" u="none" strike="noStrike" cap="none" spc="0" dirty="0" err="1">
                <a:solidFill>
                  <a:schemeClr val="tx1"/>
                </a:solidFill>
                <a:latin typeface="Arial Narrow"/>
                <a:ea typeface="Arial Narrow"/>
                <a:cs typeface="Arial Narrow"/>
              </a:rPr>
              <a:t>been</a:t>
            </a:r>
            <a:r>
              <a:rPr lang="de-DE" sz="2200" b="0" u="none" strike="noStrike" cap="none" spc="0" dirty="0">
                <a:solidFill>
                  <a:schemeClr val="tx1"/>
                </a:solidFill>
                <a:latin typeface="Arial Narrow"/>
                <a:ea typeface="Arial Narrow"/>
                <a:cs typeface="Arial Narrow"/>
              </a:rPr>
              <a:t> </a:t>
            </a:r>
            <a:r>
              <a:rPr lang="de-DE" sz="2200" b="0" u="none" strike="noStrike" cap="none" spc="0" dirty="0" err="1">
                <a:solidFill>
                  <a:schemeClr val="tx1"/>
                </a:solidFill>
                <a:latin typeface="Arial Narrow"/>
                <a:ea typeface="Arial Narrow"/>
                <a:cs typeface="Arial Narrow"/>
              </a:rPr>
              <a:t>better</a:t>
            </a:r>
            <a:r>
              <a:rPr lang="de-DE" sz="2200" b="0" u="none" strike="noStrike" cap="none" spc="0" dirty="0">
                <a:solidFill>
                  <a:schemeClr val="tx1"/>
                </a:solidFill>
                <a:latin typeface="Arial Narrow"/>
                <a:ea typeface="Arial Narrow"/>
                <a:cs typeface="Arial Narrow"/>
              </a:rPr>
              <a:t>?</a:t>
            </a:r>
          </a:p>
          <a:p>
            <a:pPr>
              <a:defRPr/>
            </a:pPr>
            <a:endParaRPr sz="800" b="0" i="0" u="none" strike="noStrike" cap="none" spc="0" dirty="0">
              <a:solidFill>
                <a:schemeClr val="tx1"/>
              </a:solidFill>
              <a:latin typeface="Arial Narrow"/>
              <a:ea typeface="Arial Narrow"/>
              <a:cs typeface="Arial Narrow"/>
            </a:endParaRPr>
          </a:p>
          <a:p>
            <a:pPr>
              <a:defRPr/>
            </a:pPr>
            <a:r>
              <a:rPr lang="de-DE" sz="2200" b="1" i="1" u="none" strike="noStrike" cap="none" spc="0" dirty="0">
                <a:solidFill>
                  <a:schemeClr val="tx1"/>
                </a:solidFill>
                <a:latin typeface="Arial Narrow"/>
                <a:ea typeface="Arial Narrow"/>
                <a:cs typeface="Arial Narrow"/>
              </a:rPr>
              <a:t>3. In </a:t>
            </a:r>
            <a:r>
              <a:rPr lang="de-DE" sz="2200" b="1" i="1" u="none" strike="noStrike" cap="none" spc="0" dirty="0" err="1">
                <a:solidFill>
                  <a:schemeClr val="tx1"/>
                </a:solidFill>
                <a:latin typeface="Arial Narrow"/>
                <a:ea typeface="Arial Narrow"/>
                <a:cs typeface="Arial Narrow"/>
              </a:rPr>
              <a:t>plenary</a:t>
            </a:r>
            <a:r>
              <a:rPr lang="de-DE" sz="2200" b="1" i="1" u="none" strike="noStrike" cap="none" spc="0" dirty="0">
                <a:solidFill>
                  <a:schemeClr val="tx1"/>
                </a:solidFill>
                <a:latin typeface="Arial Narrow"/>
                <a:ea typeface="Arial Narrow"/>
                <a:cs typeface="Arial Narrow"/>
              </a:rPr>
              <a:t> </a:t>
            </a:r>
            <a:r>
              <a:rPr lang="de-DE" sz="2200" b="1" i="1" u="none" strike="noStrike" cap="none" spc="0" dirty="0" err="1">
                <a:solidFill>
                  <a:schemeClr val="tx1"/>
                </a:solidFill>
                <a:latin typeface="Arial Narrow"/>
                <a:ea typeface="Arial Narrow"/>
                <a:cs typeface="Arial Narrow"/>
              </a:rPr>
              <a:t>discussion</a:t>
            </a:r>
            <a:endParaRPr sz="2200" b="0" i="0" u="none" strike="noStrike" cap="none" spc="0" dirty="0">
              <a:solidFill>
                <a:schemeClr val="tx1"/>
              </a:solidFill>
              <a:latin typeface="Arial Narrow"/>
              <a:ea typeface="Arial Narrow"/>
              <a:cs typeface="Arial Narrow"/>
            </a:endParaRPr>
          </a:p>
          <a:p>
            <a:pPr>
              <a:defRPr/>
            </a:pPr>
            <a:r>
              <a:rPr lang="de-DE" sz="2200" b="0" i="0" u="none" strike="noStrike" cap="none" spc="0" dirty="0" err="1">
                <a:solidFill>
                  <a:schemeClr val="tx1"/>
                </a:solidFill>
                <a:latin typeface="Arial Narrow"/>
                <a:ea typeface="Arial Narrow"/>
                <a:cs typeface="Arial Narrow"/>
              </a:rPr>
              <a:t>How</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did</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the</a:t>
            </a:r>
            <a:r>
              <a:rPr lang="de-DE" sz="2200" b="0" i="0" u="none" strike="noStrike" cap="none" spc="0" dirty="0">
                <a:solidFill>
                  <a:schemeClr val="tx1"/>
                </a:solidFill>
                <a:latin typeface="Arial Narrow"/>
                <a:ea typeface="Arial Narrow"/>
                <a:cs typeface="Arial Narrow"/>
              </a:rPr>
              <a:t> different </a:t>
            </a:r>
            <a:r>
              <a:rPr lang="de-DE" sz="2200" b="0" i="0" u="none" strike="noStrike" cap="none" spc="0" dirty="0" err="1">
                <a:solidFill>
                  <a:schemeClr val="tx1"/>
                </a:solidFill>
                <a:latin typeface="Arial Narrow"/>
                <a:ea typeface="Arial Narrow"/>
                <a:cs typeface="Arial Narrow"/>
              </a:rPr>
              <a:t>thematic</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foci</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influence</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the</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projects</a:t>
            </a:r>
            <a:r>
              <a:rPr lang="de-DE" sz="2200" b="0" i="0" u="none" strike="noStrike" cap="none" spc="0" dirty="0">
                <a:solidFill>
                  <a:schemeClr val="tx1"/>
                </a:solidFill>
                <a:latin typeface="Arial Narrow"/>
                <a:ea typeface="Arial Narrow"/>
                <a:cs typeface="Arial Narrow"/>
              </a:rPr>
              <a:t>? </a:t>
            </a:r>
          </a:p>
          <a:p>
            <a:pPr>
              <a:defRPr/>
            </a:pPr>
            <a:r>
              <a:rPr lang="de-DE" sz="2200" b="0" i="0" u="none" strike="noStrike" cap="none" spc="0" dirty="0" err="1">
                <a:solidFill>
                  <a:schemeClr val="tx1"/>
                </a:solidFill>
                <a:latin typeface="Arial Narrow"/>
                <a:ea typeface="Arial Narrow"/>
                <a:cs typeface="Arial Narrow"/>
              </a:rPr>
              <a:t>How</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did</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the</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stakeholders</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influence</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the</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project</a:t>
            </a:r>
            <a:r>
              <a:rPr lang="de-DE" sz="2200" b="0" i="0" u="none" strike="noStrike" cap="none" spc="0" dirty="0">
                <a:solidFill>
                  <a:schemeClr val="tx1"/>
                </a:solidFill>
                <a:latin typeface="Arial Narrow"/>
                <a:ea typeface="Arial Narrow"/>
                <a:cs typeface="Arial Narrow"/>
              </a:rPr>
              <a:t>? </a:t>
            </a:r>
          </a:p>
          <a:p>
            <a:pPr>
              <a:defRPr/>
            </a:pPr>
            <a:r>
              <a:rPr lang="de-DE" sz="2200" b="0" i="0" u="none" strike="noStrike" cap="none" spc="0" dirty="0">
                <a:solidFill>
                  <a:schemeClr val="tx1"/>
                </a:solidFill>
                <a:latin typeface="Arial Narrow"/>
                <a:ea typeface="Arial Narrow"/>
                <a:cs typeface="Arial Narrow"/>
              </a:rPr>
              <a:t>Are </a:t>
            </a:r>
            <a:r>
              <a:rPr lang="de-DE" sz="2200" b="0" i="0" u="none" strike="noStrike" cap="none" spc="0" dirty="0" err="1">
                <a:solidFill>
                  <a:schemeClr val="tx1"/>
                </a:solidFill>
                <a:latin typeface="Arial Narrow"/>
                <a:ea typeface="Arial Narrow"/>
                <a:cs typeface="Arial Narrow"/>
              </a:rPr>
              <a:t>there</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any</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ethical</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considerations</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that</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arise</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regarding</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research</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partnerships</a:t>
            </a:r>
            <a:r>
              <a:rPr lang="de-DE" sz="2200" b="0" i="0" u="none" strike="noStrike" cap="none" spc="0" dirty="0">
                <a:solidFill>
                  <a:schemeClr val="tx1"/>
                </a:solidFill>
                <a:latin typeface="Arial Narrow"/>
                <a:ea typeface="Arial Narrow"/>
                <a:cs typeface="Arial Narrow"/>
              </a:rPr>
              <a:t>? </a:t>
            </a:r>
          </a:p>
          <a:p>
            <a:pPr>
              <a:defRPr/>
            </a:pPr>
            <a:r>
              <a:rPr lang="de-DE" sz="2200" b="0" i="0" u="none" strike="noStrike" cap="none" spc="0" dirty="0" err="1">
                <a:solidFill>
                  <a:schemeClr val="tx1"/>
                </a:solidFill>
                <a:latin typeface="Arial Narrow"/>
                <a:ea typeface="Arial Narrow"/>
                <a:cs typeface="Arial Narrow"/>
              </a:rPr>
              <a:t>What</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other</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barriers</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could</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there</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be</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to</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implement</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the</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projects</a:t>
            </a:r>
            <a:r>
              <a:rPr lang="de-DE" sz="2200" b="0" i="0" u="none" strike="noStrike" cap="none" spc="0" dirty="0">
                <a:solidFill>
                  <a:schemeClr val="tx1"/>
                </a:solidFill>
                <a:latin typeface="Arial Narrow"/>
                <a:ea typeface="Arial Narrow"/>
                <a:cs typeface="Arial Narrow"/>
              </a:rPr>
              <a:t> </a:t>
            </a:r>
            <a:r>
              <a:rPr lang="de-DE" sz="2200" b="0" i="0" u="none" strike="noStrike" cap="none" spc="0" dirty="0" err="1">
                <a:solidFill>
                  <a:schemeClr val="tx1"/>
                </a:solidFill>
                <a:latin typeface="Arial Narrow"/>
                <a:ea typeface="Arial Narrow"/>
                <a:cs typeface="Arial Narrow"/>
              </a:rPr>
              <a:t>regarding</a:t>
            </a:r>
            <a:r>
              <a:rPr lang="de-DE" sz="2200" b="0" i="0" u="none" strike="noStrike" cap="none" spc="0" dirty="0">
                <a:solidFill>
                  <a:schemeClr val="tx1"/>
                </a:solidFill>
                <a:latin typeface="Arial Narrow"/>
                <a:ea typeface="Arial Narrow"/>
                <a:cs typeface="Arial Narrow"/>
              </a:rPr>
              <a:t> limited </a:t>
            </a:r>
            <a:r>
              <a:rPr lang="de-DE" sz="2200" b="0" i="0" u="none" strike="noStrike" cap="none" spc="0" dirty="0" err="1">
                <a:solidFill>
                  <a:schemeClr val="tx1"/>
                </a:solidFill>
                <a:latin typeface="Arial Narrow"/>
                <a:ea typeface="Arial Narrow"/>
                <a:cs typeface="Arial Narrow"/>
              </a:rPr>
              <a:t>resources</a:t>
            </a:r>
            <a:r>
              <a:rPr lang="de-DE" sz="2200" b="0" i="0" u="none" strike="noStrike" cap="none" spc="0" dirty="0">
                <a:solidFill>
                  <a:schemeClr val="tx1"/>
                </a:solidFill>
                <a:latin typeface="Arial Narrow"/>
                <a:ea typeface="Arial Narrow"/>
                <a:cs typeface="Arial Narrow"/>
              </a:rPr>
              <a:t> and </a:t>
            </a:r>
            <a:r>
              <a:rPr lang="de-DE" sz="2200" b="0" i="0" u="none" strike="noStrike" cap="none" spc="0" dirty="0" err="1">
                <a:solidFill>
                  <a:schemeClr val="tx1"/>
                </a:solidFill>
                <a:latin typeface="Arial Narrow"/>
                <a:ea typeface="Arial Narrow"/>
                <a:cs typeface="Arial Narrow"/>
              </a:rPr>
              <a:t>capacities</a:t>
            </a:r>
            <a:r>
              <a:rPr lang="de-DE" sz="2200" b="0" i="0" u="none" strike="noStrike" cap="none" spc="0" dirty="0">
                <a:solidFill>
                  <a:schemeClr val="tx1"/>
                </a:solidFill>
                <a:latin typeface="Arial Narrow"/>
                <a:ea typeface="Arial Narrow"/>
                <a:cs typeface="Arial Narrow"/>
              </a:rPr>
              <a:t>?</a:t>
            </a:r>
            <a:endParaRPr sz="2200" b="0" i="0" u="none" strike="noStrike" cap="none" spc="0" dirty="0">
              <a:solidFill>
                <a:schemeClr val="tx1"/>
              </a:solidFill>
              <a:latin typeface="Arial Narrow"/>
              <a:ea typeface="Arial Narrow"/>
              <a:cs typeface="Arial Narrow"/>
            </a:endParaRPr>
          </a:p>
        </p:txBody>
      </p:sp>
      <p:sp>
        <p:nvSpPr>
          <p:cNvPr id="6" name="Foliennummernplatzhalter 4"/>
          <p:cNvSpPr>
            <a:spLocks noGrp="1"/>
          </p:cNvSpPr>
          <p:nvPr>
            <p:ph type="sldNum" sz="quarter" idx="12"/>
          </p:nvPr>
        </p:nvSpPr>
        <p:spPr bwMode="auto">
          <a:xfrm>
            <a:off x="634998" y="6247863"/>
            <a:ext cx="308041" cy="365123"/>
          </a:xfrm>
        </p:spPr>
        <p:txBody>
          <a:bodyPr lIns="0" rIns="0"/>
          <a:lstStyle>
            <a:lvl1pPr algn="l">
              <a:defRPr>
                <a:solidFill>
                  <a:schemeClr val="tx1"/>
                </a:solidFill>
              </a:defRPr>
            </a:lvl1pPr>
          </a:lstStyle>
          <a:p>
            <a:pPr>
              <a:defRPr/>
            </a:pPr>
            <a:r>
              <a:rPr lang="de-DE" sz="1600" b="1">
                <a:latin typeface="Arial"/>
                <a:cs typeface="Arial"/>
              </a:rPr>
              <a:t>4</a:t>
            </a:r>
            <a:endParaRPr b="1"/>
          </a:p>
        </p:txBody>
      </p:sp>
      <p:sp>
        <p:nvSpPr>
          <p:cNvPr id="7" name="Fußzeilenplatzhalter 4"/>
          <p:cNvSpPr>
            <a:spLocks noGrp="1"/>
          </p:cNvSpPr>
          <p:nvPr>
            <p:ph type="ftr" sz="quarter" idx="3"/>
          </p:nvPr>
        </p:nvSpPr>
        <p:spPr bwMode="auto">
          <a:xfrm>
            <a:off x="943040" y="6247863"/>
            <a:ext cx="8821845" cy="365122"/>
          </a:xfrm>
          <a:prstGeom prst="rect">
            <a:avLst/>
          </a:prstGeom>
        </p:spPr>
        <p:txBody>
          <a:bodyPr vert="horz" lIns="0" tIns="45720" rIns="0" bIns="45720" rtlCol="0" anchor="ctr"/>
          <a:lstStyle>
            <a:lvl1pPr algn="ctr">
              <a:defRPr lang="de-DE" sz="1600">
                <a:latin typeface="Arial"/>
                <a:cs typeface="Arial"/>
              </a:defRPr>
            </a:lvl1pPr>
          </a:lstStyle>
          <a:p>
            <a:pPr algn="l">
              <a:defRPr/>
            </a:pPr>
            <a:r>
              <a:rPr lang="de-DE" dirty="0"/>
              <a:t>| TRANSDISCIPLINARY CASE STUDY “SENIORS IN MOTION“  | REFLECTION</a:t>
            </a:r>
            <a:endParaRPr dirty="0"/>
          </a:p>
        </p:txBody>
      </p:sp>
      <p:sp>
        <p:nvSpPr>
          <p:cNvPr id="8" name="Rechteck 12"/>
          <p:cNvSpPr/>
          <p:nvPr/>
        </p:nvSpPr>
        <p:spPr bwMode="auto">
          <a:xfrm>
            <a:off x="-11981" y="1150187"/>
            <a:ext cx="4229947"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218192" y="1650061"/>
            <a:ext cx="6895960" cy="4875283"/>
          </a:xfrm>
          <a:prstGeom prst="rect">
            <a:avLst/>
          </a:prstGeom>
        </p:spPr>
      </p:pic>
      <p:sp>
        <p:nvSpPr>
          <p:cNvPr id="4" name="Textplatzhalter 15"/>
          <p:cNvSpPr>
            <a:spLocks noGrp="1"/>
          </p:cNvSpPr>
          <p:nvPr>
            <p:ph type="body" sz="quarter" idx="11"/>
          </p:nvPr>
        </p:nvSpPr>
        <p:spPr bwMode="auto">
          <a:xfrm>
            <a:off x="6709034" y="1988840"/>
            <a:ext cx="4906584" cy="3919688"/>
          </a:xfrm>
        </p:spPr>
        <p:txBody>
          <a:bodyPr vertOverflow="overflow" horzOverflow="clip" vert="horz" wrap="square" lIns="0" tIns="0" rIns="0" bIns="0" numCol="1" spcCol="0" rtlCol="0" fromWordArt="0" anchor="t" anchorCtr="0" forceAA="0" compatLnSpc="0">
            <a:noAutofit/>
          </a:bodyPr>
          <a:lstStyle>
            <a:lvl1pPr marL="0" indent="0">
              <a:buNone/>
              <a:defRPr/>
            </a:lvl1pPr>
          </a:lstStyle>
          <a:p>
            <a:pPr marL="342900" indent="-342900">
              <a:buFont typeface="Courier New" panose="02070309020205020404" pitchFamily="49" charset="0"/>
              <a:buChar char="o"/>
              <a:defRPr/>
            </a:pPr>
            <a:r>
              <a:rPr lang="en-US" sz="1800" dirty="0"/>
              <a:t>“</a:t>
            </a:r>
            <a:r>
              <a:rPr lang="en-US" sz="1800" dirty="0" err="1"/>
              <a:t>Capabilites</a:t>
            </a:r>
            <a:r>
              <a:rPr lang="en-US" sz="1800" dirty="0"/>
              <a:t> for active lifestyle: An interactive knowledge-to-action research network for health promotion” </a:t>
            </a:r>
          </a:p>
          <a:p>
            <a:pPr marL="342900" indent="-342900">
              <a:buFont typeface="Courier New" panose="02070309020205020404" pitchFamily="49" charset="0"/>
              <a:buChar char="o"/>
              <a:defRPr/>
            </a:pPr>
            <a:r>
              <a:rPr lang="en-US" sz="1800" dirty="0"/>
              <a:t>A regionally based, transdisciplinary consortium from research institutions, policy and practice partners</a:t>
            </a:r>
          </a:p>
          <a:p>
            <a:pPr marL="342900" indent="-342900">
              <a:buFont typeface="Courier New" panose="02070309020205020404" pitchFamily="49" charset="0"/>
              <a:buChar char="o"/>
              <a:defRPr/>
            </a:pPr>
            <a:r>
              <a:rPr lang="en-US" sz="1800" dirty="0"/>
              <a:t>Aims to develop and research: </a:t>
            </a:r>
          </a:p>
          <a:p>
            <a:pPr marL="1155700" lvl="1" indent="-342900">
              <a:buFont typeface="Wingdings" panose="05000000000000000000" pitchFamily="2" charset="2"/>
              <a:buChar char="§"/>
              <a:defRPr/>
            </a:pPr>
            <a:r>
              <a:rPr lang="en-US" sz="1800" dirty="0"/>
              <a:t>capabilities for active lifestyles among different population target groups and among professional target groups </a:t>
            </a:r>
          </a:p>
          <a:p>
            <a:pPr marL="1155700" lvl="1" indent="-342900">
              <a:buFont typeface="Wingdings" panose="05000000000000000000" pitchFamily="2" charset="2"/>
              <a:buChar char="§"/>
              <a:defRPr/>
            </a:pPr>
            <a:r>
              <a:rPr lang="en-US" sz="1800" dirty="0"/>
              <a:t>the structural capacities located at the organizational and system level </a:t>
            </a:r>
          </a:p>
          <a:p>
            <a:pPr marL="342900" indent="-342900">
              <a:buFont typeface="Courier New" panose="02070309020205020404" pitchFamily="49" charset="0"/>
              <a:buChar char="o"/>
              <a:defRPr/>
            </a:pPr>
            <a:r>
              <a:rPr lang="en-US" sz="1800" dirty="0"/>
              <a:t>Project duration: 2015-2021</a:t>
            </a:r>
            <a:endParaRPr lang="en-US" sz="1800" dirty="0">
              <a:highlight>
                <a:srgbClr val="FFFF00"/>
              </a:highlight>
            </a:endParaRPr>
          </a:p>
          <a:p>
            <a:pPr marL="342900" indent="-342900">
              <a:buFont typeface="Courier New" panose="02070309020205020404" pitchFamily="49" charset="0"/>
              <a:buChar char="o"/>
              <a:defRPr/>
            </a:pPr>
            <a:r>
              <a:rPr lang="de-DE" sz="1800" b="1" i="0" strike="noStrike" cap="none" spc="0" dirty="0">
                <a:solidFill>
                  <a:schemeClr val="tx1"/>
                </a:solidFill>
                <a:latin typeface="Arial Narrow"/>
                <a:ea typeface="Arial Narrow"/>
                <a:cs typeface="Arial Narrow"/>
              </a:rPr>
              <a:t>Website:</a:t>
            </a:r>
            <a:r>
              <a:rPr lang="de-DE" sz="1800" b="1" dirty="0">
                <a:ea typeface="Arial Narrow"/>
                <a:cs typeface="Arial Narrow"/>
              </a:rPr>
              <a:t> </a:t>
            </a:r>
            <a:r>
              <a:rPr lang="de-DE" sz="1800" b="0" i="0" u="none" strike="noStrike" cap="none" spc="0" dirty="0">
                <a:solidFill>
                  <a:schemeClr val="tx1"/>
                </a:solidFill>
                <a:latin typeface="Arial Narrow"/>
                <a:ea typeface="Arial Narrow"/>
                <a:cs typeface="Arial Narrow"/>
                <a:hlinkClick r:id="rId3"/>
              </a:rPr>
              <a:t>https://capital4health.de/</a:t>
            </a:r>
            <a:r>
              <a:rPr lang="de-DE" sz="1800" b="0" i="0" u="none" strike="noStrike" cap="none" spc="0" dirty="0">
                <a:solidFill>
                  <a:schemeClr val="tx1"/>
                </a:solidFill>
                <a:latin typeface="Arial Narrow"/>
                <a:ea typeface="Arial Narrow"/>
                <a:cs typeface="Arial Narrow"/>
              </a:rPr>
              <a:t> </a:t>
            </a:r>
          </a:p>
        </p:txBody>
      </p:sp>
      <p:sp>
        <p:nvSpPr>
          <p:cNvPr id="5" name="Titel 1"/>
          <p:cNvSpPr>
            <a:spLocks noGrp="1"/>
          </p:cNvSpPr>
          <p:nvPr>
            <p:ph type="title" hasCustomPrompt="1"/>
          </p:nvPr>
        </p:nvSpPr>
        <p:spPr bwMode="auto">
          <a:xfrm>
            <a:off x="576382" y="830882"/>
            <a:ext cx="10921998" cy="1325561"/>
          </a:xfrm>
        </p:spPr>
        <p:txBody>
          <a:bodyPr lIns="0" tIns="0" rIns="0" bIns="0" anchor="t">
            <a:noAutofit/>
          </a:bodyPr>
          <a:lstStyle>
            <a:lvl1pPr>
              <a:lnSpc>
                <a:spcPts val="2998"/>
              </a:lnSpc>
              <a:defRPr sz="3000" b="1">
                <a:latin typeface="Arial"/>
                <a:cs typeface="Arial"/>
              </a:defRPr>
            </a:lvl1pPr>
          </a:lstStyle>
          <a:p>
            <a:pPr>
              <a:defRPr/>
            </a:pPr>
            <a:r>
              <a:rPr dirty="0"/>
              <a:t>What really happened...</a:t>
            </a:r>
          </a:p>
        </p:txBody>
      </p:sp>
      <p:sp>
        <p:nvSpPr>
          <p:cNvPr id="6" name="Foliennummernplatzhalter 4"/>
          <p:cNvSpPr>
            <a:spLocks noGrp="1"/>
          </p:cNvSpPr>
          <p:nvPr>
            <p:ph type="sldNum" sz="quarter" idx="12"/>
          </p:nvPr>
        </p:nvSpPr>
        <p:spPr bwMode="auto">
          <a:xfrm>
            <a:off x="634998" y="6247863"/>
            <a:ext cx="308041" cy="365123"/>
          </a:xfrm>
        </p:spPr>
        <p:txBody>
          <a:bodyPr lIns="0" rIns="0"/>
          <a:lstStyle>
            <a:lvl1pPr algn="l">
              <a:defRPr>
                <a:solidFill>
                  <a:schemeClr val="tx1"/>
                </a:solidFill>
              </a:defRPr>
            </a:lvl1pPr>
          </a:lstStyle>
          <a:p>
            <a:pPr>
              <a:defRPr/>
            </a:pPr>
            <a:r>
              <a:rPr lang="de-DE" sz="1600" b="1">
                <a:latin typeface="Arial"/>
                <a:cs typeface="Arial"/>
              </a:rPr>
              <a:t>5</a:t>
            </a:r>
            <a:endParaRPr b="1"/>
          </a:p>
        </p:txBody>
      </p:sp>
      <p:sp>
        <p:nvSpPr>
          <p:cNvPr id="7" name="Fußzeilenplatzhalter 4"/>
          <p:cNvSpPr>
            <a:spLocks noGrp="1"/>
          </p:cNvSpPr>
          <p:nvPr>
            <p:ph type="ftr" sz="quarter" idx="3"/>
          </p:nvPr>
        </p:nvSpPr>
        <p:spPr bwMode="auto">
          <a:xfrm>
            <a:off x="943040" y="6247863"/>
            <a:ext cx="8821845" cy="365122"/>
          </a:xfrm>
          <a:prstGeom prst="rect">
            <a:avLst/>
          </a:prstGeom>
        </p:spPr>
        <p:txBody>
          <a:bodyPr vert="horz" lIns="0" tIns="45720" rIns="0" bIns="45720" rtlCol="0" anchor="ctr"/>
          <a:lstStyle>
            <a:lvl1pPr algn="ctr">
              <a:defRPr lang="de-DE" sz="1600">
                <a:latin typeface="Arial"/>
                <a:cs typeface="Arial"/>
              </a:defRPr>
            </a:lvl1pPr>
          </a:lstStyle>
          <a:p>
            <a:pPr algn="l">
              <a:defRPr/>
            </a:pPr>
            <a:r>
              <a:rPr lang="de-DE" dirty="0"/>
              <a:t>| TRANSDISCIPLINARY CASE STUDY “SENIORS IN MOTION“ | Capital4Health</a:t>
            </a:r>
            <a:endParaRPr dirty="0"/>
          </a:p>
        </p:txBody>
      </p:sp>
      <p:sp>
        <p:nvSpPr>
          <p:cNvPr id="8" name="Rechteck 12"/>
          <p:cNvSpPr/>
          <p:nvPr/>
        </p:nvSpPr>
        <p:spPr bwMode="auto">
          <a:xfrm>
            <a:off x="-11980" y="1443263"/>
            <a:ext cx="4229947"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extLst>
      <p:ext uri="{BB962C8B-B14F-4D97-AF65-F5344CB8AC3E}">
        <p14:creationId xmlns:p14="http://schemas.microsoft.com/office/powerpoint/2010/main" val="2415798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el 1"/>
          <p:cNvSpPr>
            <a:spLocks noGrp="1"/>
          </p:cNvSpPr>
          <p:nvPr>
            <p:ph type="title" hasCustomPrompt="1"/>
          </p:nvPr>
        </p:nvSpPr>
        <p:spPr bwMode="auto">
          <a:xfrm>
            <a:off x="576382" y="830882"/>
            <a:ext cx="10921998" cy="441841"/>
          </a:xfrm>
        </p:spPr>
        <p:txBody>
          <a:bodyPr lIns="0" tIns="0" rIns="0" bIns="0" anchor="t">
            <a:noAutofit/>
          </a:bodyPr>
          <a:lstStyle>
            <a:lvl1pPr>
              <a:lnSpc>
                <a:spcPts val="2998"/>
              </a:lnSpc>
              <a:defRPr sz="3000" b="1">
                <a:latin typeface="Arial"/>
                <a:cs typeface="Arial"/>
              </a:defRPr>
            </a:lvl1pPr>
          </a:lstStyle>
          <a:p>
            <a:pPr>
              <a:defRPr/>
            </a:pPr>
            <a:r>
              <a:rPr dirty="0"/>
              <a:t>What really happened...</a:t>
            </a:r>
          </a:p>
        </p:txBody>
      </p:sp>
      <p:sp>
        <p:nvSpPr>
          <p:cNvPr id="6" name="Foliennummernplatzhalter 4"/>
          <p:cNvSpPr>
            <a:spLocks noGrp="1"/>
          </p:cNvSpPr>
          <p:nvPr>
            <p:ph type="sldNum" sz="quarter" idx="12"/>
          </p:nvPr>
        </p:nvSpPr>
        <p:spPr bwMode="auto">
          <a:xfrm>
            <a:off x="634998" y="6247863"/>
            <a:ext cx="308041" cy="365123"/>
          </a:xfrm>
        </p:spPr>
        <p:txBody>
          <a:bodyPr lIns="0" rIns="0"/>
          <a:lstStyle>
            <a:lvl1pPr algn="l">
              <a:defRPr>
                <a:solidFill>
                  <a:schemeClr val="tx1"/>
                </a:solidFill>
              </a:defRPr>
            </a:lvl1pPr>
          </a:lstStyle>
          <a:p>
            <a:pPr>
              <a:defRPr/>
            </a:pPr>
            <a:r>
              <a:rPr lang="de-DE" b="1" dirty="0"/>
              <a:t>6</a:t>
            </a:r>
            <a:endParaRPr b="1" dirty="0"/>
          </a:p>
        </p:txBody>
      </p:sp>
      <p:sp>
        <p:nvSpPr>
          <p:cNvPr id="7" name="Fußzeilenplatzhalter 4"/>
          <p:cNvSpPr>
            <a:spLocks noGrp="1"/>
          </p:cNvSpPr>
          <p:nvPr>
            <p:ph type="ftr" sz="quarter" idx="3"/>
          </p:nvPr>
        </p:nvSpPr>
        <p:spPr bwMode="auto">
          <a:xfrm>
            <a:off x="943040" y="6247863"/>
            <a:ext cx="8821845" cy="365122"/>
          </a:xfrm>
          <a:prstGeom prst="rect">
            <a:avLst/>
          </a:prstGeom>
        </p:spPr>
        <p:txBody>
          <a:bodyPr vert="horz" lIns="0" tIns="45720" rIns="0" bIns="45720" rtlCol="0" anchor="ctr"/>
          <a:lstStyle>
            <a:lvl1pPr algn="ctr">
              <a:defRPr lang="de-DE" sz="1600">
                <a:latin typeface="Arial"/>
                <a:cs typeface="Arial"/>
              </a:defRPr>
            </a:lvl1pPr>
          </a:lstStyle>
          <a:p>
            <a:pPr algn="l">
              <a:defRPr/>
            </a:pPr>
            <a:r>
              <a:rPr lang="de-DE" dirty="0"/>
              <a:t>| TRANSDISCIPLINARY CASE STUDY “SENIORS IN MOTION“ | Capital4Health</a:t>
            </a:r>
            <a:endParaRPr dirty="0"/>
          </a:p>
        </p:txBody>
      </p:sp>
      <p:sp>
        <p:nvSpPr>
          <p:cNvPr id="8" name="Rechteck 12"/>
          <p:cNvSpPr/>
          <p:nvPr/>
        </p:nvSpPr>
        <p:spPr bwMode="auto">
          <a:xfrm>
            <a:off x="-11980" y="1443263"/>
            <a:ext cx="4229947"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Picture 2">
            <a:extLst>
              <a:ext uri="{FF2B5EF4-FFF2-40B4-BE49-F238E27FC236}">
                <a16:creationId xmlns:a16="http://schemas.microsoft.com/office/drawing/2014/main" id="{9ABFC71D-DA07-45BD-91E9-B36DA1E7B42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67808" y="1151942"/>
            <a:ext cx="3890212" cy="682426"/>
          </a:xfrm>
          <a:prstGeom prst="rect">
            <a:avLst/>
          </a:prstGeom>
        </p:spPr>
      </p:pic>
      <p:sp>
        <p:nvSpPr>
          <p:cNvPr id="10" name="Textplatzhalter 15">
            <a:extLst>
              <a:ext uri="{FF2B5EF4-FFF2-40B4-BE49-F238E27FC236}">
                <a16:creationId xmlns:a16="http://schemas.microsoft.com/office/drawing/2014/main" id="{75522732-8CAE-44B0-B0B6-024C54861254}"/>
              </a:ext>
            </a:extLst>
          </p:cNvPr>
          <p:cNvSpPr txBox="1">
            <a:spLocks/>
          </p:cNvSpPr>
          <p:nvPr/>
        </p:nvSpPr>
        <p:spPr bwMode="auto">
          <a:xfrm>
            <a:off x="943039" y="2105708"/>
            <a:ext cx="5850444" cy="3967963"/>
          </a:xfrm>
          <a:prstGeom prst="rect">
            <a:avLst/>
          </a:prstGeom>
        </p:spPr>
        <p:txBody>
          <a:bodyPr vertOverflow="overflow" horzOverflow="clip" vert="horz" wrap="square" lIns="0" tIns="0" rIns="0" bIns="0" numCol="1" spcCol="0" rtlCol="0" fromWordArt="0" anchor="t" anchorCtr="0" forceAA="0" compatLnSpc="0">
            <a:normAutofit fontScale="92500"/>
          </a:bodyPr>
          <a:lstStyle>
            <a:lvl1pPr marL="0" indent="0" algn="l" defTabSz="914400">
              <a:lnSpc>
                <a:spcPct val="90000"/>
              </a:lnSpc>
              <a:spcBef>
                <a:spcPts val="1000"/>
              </a:spcBef>
              <a:buSzPct val="90000"/>
              <a:buFont typeface="Symbol"/>
              <a:buNone/>
              <a:defRPr sz="2400">
                <a:solidFill>
                  <a:schemeClr val="tx1"/>
                </a:solidFill>
                <a:latin typeface="Arial Narrow"/>
                <a:ea typeface="+mn-ea"/>
                <a:cs typeface="+mn-cs"/>
              </a:defRPr>
            </a:lvl1pPr>
            <a:lvl2pPr marL="812800" indent="-355600" algn="l" defTabSz="914400">
              <a:lnSpc>
                <a:spcPct val="90000"/>
              </a:lnSpc>
              <a:spcBef>
                <a:spcPts val="500"/>
              </a:spcBef>
              <a:buSzPct val="90000"/>
              <a:buFont typeface="Symbol"/>
              <a:buChar char="¾"/>
              <a:defRPr sz="2400">
                <a:solidFill>
                  <a:schemeClr val="tx1"/>
                </a:solidFill>
                <a:latin typeface="Arial Narrow"/>
                <a:ea typeface="+mn-ea"/>
                <a:cs typeface="+mn-cs"/>
              </a:defRPr>
            </a:lvl2pPr>
            <a:lvl3pPr marL="1257300" indent="-342900" algn="l" defTabSz="914400">
              <a:lnSpc>
                <a:spcPct val="90000"/>
              </a:lnSpc>
              <a:spcBef>
                <a:spcPts val="500"/>
              </a:spcBef>
              <a:buSzPct val="90000"/>
              <a:buFont typeface="Symbol"/>
              <a:buChar char="¾"/>
              <a:defRPr sz="2400">
                <a:solidFill>
                  <a:schemeClr val="tx1"/>
                </a:solidFill>
                <a:latin typeface="Arial Narrow"/>
                <a:ea typeface="+mn-ea"/>
                <a:cs typeface="+mn-cs"/>
              </a:defRPr>
            </a:lvl3pPr>
            <a:lvl4pPr marL="1701800" indent="-330200" algn="l" defTabSz="914400">
              <a:lnSpc>
                <a:spcPct val="90000"/>
              </a:lnSpc>
              <a:spcBef>
                <a:spcPts val="500"/>
              </a:spcBef>
              <a:buSzPct val="90000"/>
              <a:buFont typeface="Symbol"/>
              <a:buChar char="¾"/>
              <a:defRPr sz="2400">
                <a:solidFill>
                  <a:schemeClr val="tx1"/>
                </a:solidFill>
                <a:latin typeface="Arial Narrow"/>
                <a:ea typeface="+mn-ea"/>
                <a:cs typeface="+mn-cs"/>
              </a:defRPr>
            </a:lvl4pPr>
            <a:lvl5pPr marL="2159000" indent="-330200" algn="l" defTabSz="914400">
              <a:lnSpc>
                <a:spcPct val="90000"/>
              </a:lnSpc>
              <a:spcBef>
                <a:spcPts val="500"/>
              </a:spcBef>
              <a:buSzPct val="90000"/>
              <a:buFont typeface="Symbol"/>
              <a:buChar char="¾"/>
              <a:defRPr sz="2400">
                <a:solidFill>
                  <a:schemeClr val="tx1"/>
                </a:solidFill>
                <a:latin typeface="Arial Narrow"/>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342900" indent="-342900">
              <a:lnSpc>
                <a:spcPct val="110000"/>
              </a:lnSpc>
              <a:buFont typeface="Courier New" panose="02070309020205020404" pitchFamily="49" charset="0"/>
              <a:buChar char="o"/>
              <a:defRPr/>
            </a:pPr>
            <a:r>
              <a:rPr lang="en-US" sz="1600" b="1" dirty="0"/>
              <a:t>Study Aims:</a:t>
            </a:r>
          </a:p>
          <a:p>
            <a:pPr marL="1155700" lvl="1" indent="-342900">
              <a:lnSpc>
                <a:spcPct val="110000"/>
              </a:lnSpc>
              <a:buFont typeface="Wingdings" panose="05000000000000000000" pitchFamily="2" charset="2"/>
              <a:buChar char="§"/>
              <a:defRPr/>
            </a:pPr>
            <a:r>
              <a:rPr lang="en-US" sz="1600" dirty="0"/>
              <a:t>To establish stakeholder groups in two communities that are willing to meet regularly to plan exercise interventions for older men.</a:t>
            </a:r>
          </a:p>
          <a:p>
            <a:pPr marL="1155700" lvl="1" indent="-342900">
              <a:lnSpc>
                <a:spcPct val="110000"/>
              </a:lnSpc>
              <a:buFont typeface="Wingdings" panose="05000000000000000000" pitchFamily="2" charset="2"/>
              <a:buChar char="§"/>
              <a:defRPr/>
            </a:pPr>
            <a:r>
              <a:rPr lang="en-US" sz="1600" dirty="0"/>
              <a:t>To monitor and examine the capacity building processes that take place in these stakeholder groups, in order to understand whether participatory approaches on the community level are effective in developing and implementing local physical activity interventions.</a:t>
            </a:r>
          </a:p>
          <a:p>
            <a:pPr marL="342900" indent="-342900">
              <a:lnSpc>
                <a:spcPct val="110000"/>
              </a:lnSpc>
              <a:buFont typeface="Courier New" panose="02070309020205020404" pitchFamily="49" charset="0"/>
              <a:buChar char="o"/>
              <a:defRPr/>
            </a:pPr>
            <a:r>
              <a:rPr lang="de-DE" sz="1600" b="1" dirty="0"/>
              <a:t>Methods:</a:t>
            </a:r>
          </a:p>
          <a:p>
            <a:pPr marL="1155700" lvl="1" indent="-342900">
              <a:lnSpc>
                <a:spcPct val="110000"/>
              </a:lnSpc>
              <a:buFont typeface="Wingdings" panose="05000000000000000000" pitchFamily="2" charset="2"/>
              <a:buChar char="§"/>
              <a:defRPr/>
            </a:pPr>
            <a:r>
              <a:rPr lang="de-DE" sz="1600" dirty="0" err="1"/>
              <a:t>Questionnaire</a:t>
            </a:r>
            <a:r>
              <a:rPr lang="de-DE" sz="1600" dirty="0"/>
              <a:t> </a:t>
            </a:r>
            <a:r>
              <a:rPr lang="de-DE" sz="1600" dirty="0" err="1"/>
              <a:t>survey</a:t>
            </a:r>
            <a:r>
              <a:rPr lang="de-DE" sz="1600" dirty="0"/>
              <a:t> and qualitative </a:t>
            </a:r>
            <a:r>
              <a:rPr lang="de-DE" sz="1600" dirty="0" err="1"/>
              <a:t>intervies</a:t>
            </a:r>
            <a:r>
              <a:rPr lang="de-DE" sz="1600" dirty="0"/>
              <a:t> on </a:t>
            </a:r>
            <a:r>
              <a:rPr lang="de-DE" sz="1600" dirty="0" err="1"/>
              <a:t>demands</a:t>
            </a:r>
            <a:r>
              <a:rPr lang="de-DE" sz="1600" dirty="0"/>
              <a:t>, </a:t>
            </a:r>
            <a:r>
              <a:rPr lang="de-DE" sz="1600" dirty="0" err="1"/>
              <a:t>needs</a:t>
            </a:r>
            <a:r>
              <a:rPr lang="de-DE" sz="1600" dirty="0"/>
              <a:t>, and </a:t>
            </a:r>
            <a:r>
              <a:rPr lang="de-DE" sz="1600" dirty="0" err="1"/>
              <a:t>barriers</a:t>
            </a:r>
            <a:r>
              <a:rPr lang="de-DE" sz="1600" dirty="0"/>
              <a:t> </a:t>
            </a:r>
            <a:r>
              <a:rPr lang="de-DE" sz="1600" dirty="0" err="1"/>
              <a:t>of</a:t>
            </a:r>
            <a:r>
              <a:rPr lang="de-DE" sz="1600" dirty="0"/>
              <a:t> </a:t>
            </a:r>
            <a:r>
              <a:rPr lang="de-DE" sz="1600" dirty="0" err="1"/>
              <a:t>the</a:t>
            </a:r>
            <a:r>
              <a:rPr lang="de-DE" sz="1600" dirty="0"/>
              <a:t> </a:t>
            </a:r>
            <a:r>
              <a:rPr lang="de-DE" sz="1600" dirty="0" err="1"/>
              <a:t>target</a:t>
            </a:r>
            <a:r>
              <a:rPr lang="de-DE" sz="1600" dirty="0"/>
              <a:t> </a:t>
            </a:r>
            <a:r>
              <a:rPr lang="de-DE" sz="1600" dirty="0" err="1"/>
              <a:t>group</a:t>
            </a:r>
            <a:endParaRPr lang="de-DE" sz="1600" dirty="0"/>
          </a:p>
          <a:p>
            <a:pPr marL="1155700" lvl="1" indent="-342900">
              <a:lnSpc>
                <a:spcPct val="110000"/>
              </a:lnSpc>
              <a:buFont typeface="Wingdings" panose="05000000000000000000" pitchFamily="2" charset="2"/>
              <a:buChar char="§"/>
              <a:defRPr/>
            </a:pPr>
            <a:r>
              <a:rPr lang="de-DE" sz="1600" dirty="0"/>
              <a:t>Establishment and </a:t>
            </a:r>
            <a:r>
              <a:rPr lang="de-DE" sz="1600" dirty="0" err="1"/>
              <a:t>moderation</a:t>
            </a:r>
            <a:r>
              <a:rPr lang="de-DE" sz="1600" dirty="0"/>
              <a:t> </a:t>
            </a:r>
            <a:r>
              <a:rPr lang="de-DE" sz="1600" dirty="0" err="1"/>
              <a:t>of</a:t>
            </a:r>
            <a:r>
              <a:rPr lang="de-DE" sz="1600" dirty="0"/>
              <a:t> </a:t>
            </a:r>
            <a:r>
              <a:rPr lang="de-DE" sz="1600" dirty="0" err="1"/>
              <a:t>community</a:t>
            </a:r>
            <a:r>
              <a:rPr lang="de-DE" sz="1600" dirty="0"/>
              <a:t> </a:t>
            </a:r>
            <a:r>
              <a:rPr lang="de-DE" sz="1600" dirty="0" err="1"/>
              <a:t>working</a:t>
            </a:r>
            <a:r>
              <a:rPr lang="de-DE" sz="1600" dirty="0"/>
              <a:t> </a:t>
            </a:r>
            <a:r>
              <a:rPr lang="de-DE" sz="1600" dirty="0" err="1"/>
              <a:t>groups</a:t>
            </a:r>
            <a:r>
              <a:rPr lang="de-DE" sz="1600" dirty="0"/>
              <a:t> </a:t>
            </a:r>
            <a:r>
              <a:rPr lang="de-DE" sz="1600" dirty="0" err="1"/>
              <a:t>to</a:t>
            </a:r>
            <a:r>
              <a:rPr lang="de-DE" sz="1600" dirty="0"/>
              <a:t> </a:t>
            </a:r>
            <a:r>
              <a:rPr lang="de-DE" sz="1600" dirty="0" err="1"/>
              <a:t>develop</a:t>
            </a:r>
            <a:r>
              <a:rPr lang="de-DE" sz="1600" dirty="0"/>
              <a:t> and </a:t>
            </a:r>
            <a:r>
              <a:rPr lang="de-DE" sz="1600" dirty="0" err="1"/>
              <a:t>implement</a:t>
            </a:r>
            <a:r>
              <a:rPr lang="de-DE" sz="1600" dirty="0"/>
              <a:t> </a:t>
            </a:r>
            <a:r>
              <a:rPr lang="de-DE" sz="1600" dirty="0" err="1"/>
              <a:t>physical</a:t>
            </a:r>
            <a:r>
              <a:rPr lang="de-DE" sz="1600" dirty="0"/>
              <a:t> </a:t>
            </a:r>
            <a:r>
              <a:rPr lang="de-DE" sz="1600" dirty="0" err="1"/>
              <a:t>activity</a:t>
            </a:r>
            <a:r>
              <a:rPr lang="de-DE" sz="1600" dirty="0"/>
              <a:t> </a:t>
            </a:r>
            <a:r>
              <a:rPr lang="de-DE" sz="1600" dirty="0" err="1"/>
              <a:t>offers</a:t>
            </a:r>
            <a:r>
              <a:rPr lang="de-DE" sz="1600" dirty="0"/>
              <a:t> </a:t>
            </a:r>
            <a:r>
              <a:rPr lang="de-DE" sz="1600" dirty="0" err="1"/>
              <a:t>for</a:t>
            </a:r>
            <a:r>
              <a:rPr lang="de-DE" sz="1600" dirty="0"/>
              <a:t> </a:t>
            </a:r>
            <a:r>
              <a:rPr lang="de-DE" sz="1600" dirty="0" err="1"/>
              <a:t>the</a:t>
            </a:r>
            <a:r>
              <a:rPr lang="de-DE" sz="1600" dirty="0"/>
              <a:t> </a:t>
            </a:r>
            <a:r>
              <a:rPr lang="de-DE" sz="1600" dirty="0" err="1"/>
              <a:t>target</a:t>
            </a:r>
            <a:r>
              <a:rPr lang="de-DE" sz="1600" dirty="0"/>
              <a:t> </a:t>
            </a:r>
            <a:r>
              <a:rPr lang="de-DE" sz="1600" dirty="0" err="1"/>
              <a:t>group</a:t>
            </a:r>
            <a:endParaRPr lang="de-DE" sz="1600" dirty="0"/>
          </a:p>
          <a:p>
            <a:pPr marL="342900" indent="-342900">
              <a:lnSpc>
                <a:spcPct val="110000"/>
              </a:lnSpc>
              <a:buFont typeface="Wingdings" panose="05000000000000000000" pitchFamily="2" charset="2"/>
              <a:buChar char="§"/>
              <a:defRPr/>
            </a:pPr>
            <a:r>
              <a:rPr lang="en-US" sz="1600" b="1" dirty="0"/>
              <a:t>Interventions: </a:t>
            </a:r>
            <a:r>
              <a:rPr lang="en-US" sz="1600" dirty="0"/>
              <a:t>website, leaflets, </a:t>
            </a:r>
            <a:r>
              <a:rPr lang="en-US" sz="1600" dirty="0" err="1"/>
              <a:t>SportCard</a:t>
            </a:r>
            <a:r>
              <a:rPr lang="en-US" sz="1600" dirty="0"/>
              <a:t>, outdoor activity meetings, German Sports Insignia</a:t>
            </a:r>
          </a:p>
        </p:txBody>
      </p:sp>
      <p:pic>
        <p:nvPicPr>
          <p:cNvPr id="11" name="Picture 10" descr="A person holding a bicycle&#10;&#10;Description automatically generated with medium confidence">
            <a:extLst>
              <a:ext uri="{FF2B5EF4-FFF2-40B4-BE49-F238E27FC236}">
                <a16:creationId xmlns:a16="http://schemas.microsoft.com/office/drawing/2014/main" id="{A9718B02-3E28-436E-A8B2-CF853A0D1A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0136" y="3419311"/>
            <a:ext cx="3995195" cy="2664296"/>
          </a:xfrm>
          <a:prstGeom prst="rect">
            <a:avLst/>
          </a:prstGeom>
        </p:spPr>
      </p:pic>
      <p:sp>
        <p:nvSpPr>
          <p:cNvPr id="12" name="TextBox 11">
            <a:extLst>
              <a:ext uri="{FF2B5EF4-FFF2-40B4-BE49-F238E27FC236}">
                <a16:creationId xmlns:a16="http://schemas.microsoft.com/office/drawing/2014/main" id="{06ECB83F-4800-4F7F-AE90-40BE5D8FF6B5}"/>
              </a:ext>
            </a:extLst>
          </p:cNvPr>
          <p:cNvSpPr txBox="1"/>
          <p:nvPr/>
        </p:nvSpPr>
        <p:spPr>
          <a:xfrm rot="16200000">
            <a:off x="-222358" y="5183323"/>
            <a:ext cx="1464834" cy="323165"/>
          </a:xfrm>
          <a:prstGeom prst="rect">
            <a:avLst/>
          </a:prstGeom>
          <a:noFill/>
        </p:spPr>
        <p:txBody>
          <a:bodyPr wrap="square">
            <a:spAutoFit/>
          </a:bodyPr>
          <a:lstStyle/>
          <a:p>
            <a:r>
              <a:rPr lang="en-US" sz="1500" dirty="0">
                <a:latin typeface="Arial Narrow" panose="020B0606020202030204" pitchFamily="34" charset="0"/>
              </a:rPr>
              <a:t>(Loss et al. 2020)</a:t>
            </a:r>
            <a:endParaRPr lang="en-DE" sz="1500" dirty="0">
              <a:latin typeface="Arial Narrow" panose="020B0606020202030204" pitchFamily="34" charset="0"/>
            </a:endParaRPr>
          </a:p>
        </p:txBody>
      </p:sp>
      <p:sp>
        <p:nvSpPr>
          <p:cNvPr id="13" name="TextBox 12">
            <a:extLst>
              <a:ext uri="{FF2B5EF4-FFF2-40B4-BE49-F238E27FC236}">
                <a16:creationId xmlns:a16="http://schemas.microsoft.com/office/drawing/2014/main" id="{5A7BC91A-CCD9-471C-8A27-F6DF8BFC2409}"/>
              </a:ext>
            </a:extLst>
          </p:cNvPr>
          <p:cNvSpPr txBox="1"/>
          <p:nvPr/>
        </p:nvSpPr>
        <p:spPr>
          <a:xfrm>
            <a:off x="6961876" y="2085720"/>
            <a:ext cx="4536504" cy="1246495"/>
          </a:xfrm>
          <a:prstGeom prst="rect">
            <a:avLst/>
          </a:prstGeom>
          <a:noFill/>
        </p:spPr>
        <p:txBody>
          <a:bodyPr wrap="square">
            <a:spAutoFit/>
          </a:bodyPr>
          <a:lstStyle/>
          <a:p>
            <a:pPr marL="342900" indent="-342900">
              <a:buFont typeface="Courier New" panose="02070309020205020404" pitchFamily="49" charset="0"/>
              <a:buChar char="o"/>
              <a:defRPr/>
            </a:pPr>
            <a:r>
              <a:rPr lang="de-DE" sz="1500" b="1" dirty="0">
                <a:latin typeface="Arial Narrow" panose="020B0606020202030204" pitchFamily="34" charset="0"/>
              </a:rPr>
              <a:t>Target </a:t>
            </a:r>
            <a:r>
              <a:rPr lang="de-DE" sz="1500" b="1" dirty="0" err="1">
                <a:latin typeface="Arial Narrow" panose="020B0606020202030204" pitchFamily="34" charset="0"/>
              </a:rPr>
              <a:t>group</a:t>
            </a:r>
            <a:r>
              <a:rPr lang="de-DE" sz="1500" b="1" dirty="0">
                <a:latin typeface="Arial Narrow" panose="020B0606020202030204" pitchFamily="34" charset="0"/>
              </a:rPr>
              <a:t>: </a:t>
            </a:r>
            <a:r>
              <a:rPr lang="de-DE" sz="1500" dirty="0" err="1">
                <a:latin typeface="Arial Narrow" panose="020B0606020202030204" pitchFamily="34" charset="0"/>
              </a:rPr>
              <a:t>physically</a:t>
            </a:r>
            <a:r>
              <a:rPr lang="de-DE" sz="1500" dirty="0">
                <a:latin typeface="Arial Narrow" panose="020B0606020202030204" pitchFamily="34" charset="0"/>
              </a:rPr>
              <a:t> </a:t>
            </a:r>
            <a:r>
              <a:rPr lang="de-DE" sz="1500" dirty="0" err="1">
                <a:latin typeface="Arial Narrow" panose="020B0606020202030204" pitchFamily="34" charset="0"/>
              </a:rPr>
              <a:t>inactive</a:t>
            </a:r>
            <a:r>
              <a:rPr lang="de-DE" sz="1500" dirty="0">
                <a:latin typeface="Arial Narrow" panose="020B0606020202030204" pitchFamily="34" charset="0"/>
              </a:rPr>
              <a:t> </a:t>
            </a:r>
            <a:r>
              <a:rPr lang="de-DE" sz="1500" dirty="0" err="1">
                <a:latin typeface="Arial Narrow" panose="020B0606020202030204" pitchFamily="34" charset="0"/>
              </a:rPr>
              <a:t>men</a:t>
            </a:r>
            <a:r>
              <a:rPr lang="de-DE" sz="1500" dirty="0">
                <a:latin typeface="Arial Narrow" panose="020B0606020202030204" pitchFamily="34" charset="0"/>
              </a:rPr>
              <a:t> 50+ in </a:t>
            </a:r>
            <a:r>
              <a:rPr lang="de-DE" sz="1500" dirty="0" err="1">
                <a:latin typeface="Arial Narrow" panose="020B0606020202030204" pitchFamily="34" charset="0"/>
              </a:rPr>
              <a:t>two</a:t>
            </a:r>
            <a:r>
              <a:rPr lang="de-DE" sz="1500" dirty="0">
                <a:latin typeface="Arial Narrow" panose="020B0606020202030204" pitchFamily="34" charset="0"/>
              </a:rPr>
              <a:t> </a:t>
            </a:r>
            <a:r>
              <a:rPr lang="de-DE" sz="1500" dirty="0" err="1">
                <a:latin typeface="Arial Narrow" panose="020B0606020202030204" pitchFamily="34" charset="0"/>
              </a:rPr>
              <a:t>communities</a:t>
            </a:r>
            <a:r>
              <a:rPr lang="de-DE" sz="1500" dirty="0">
                <a:latin typeface="Arial Narrow" panose="020B0606020202030204" pitchFamily="34" charset="0"/>
              </a:rPr>
              <a:t> (10.000 - 20.000 </a:t>
            </a:r>
            <a:r>
              <a:rPr lang="de-DE" sz="1500" dirty="0" err="1">
                <a:latin typeface="Arial Narrow" panose="020B0606020202030204" pitchFamily="34" charset="0"/>
              </a:rPr>
              <a:t>inhabitants</a:t>
            </a:r>
            <a:r>
              <a:rPr lang="de-DE" sz="1500" dirty="0">
                <a:latin typeface="Arial Narrow" panose="020B0606020202030204" pitchFamily="34" charset="0"/>
              </a:rPr>
              <a:t> </a:t>
            </a:r>
            <a:r>
              <a:rPr lang="de-DE" sz="1500" dirty="0" err="1">
                <a:latin typeface="Arial Narrow" panose="020B0606020202030204" pitchFamily="34" charset="0"/>
              </a:rPr>
              <a:t>each</a:t>
            </a:r>
            <a:r>
              <a:rPr lang="de-DE" sz="1500" dirty="0">
                <a:latin typeface="Arial Narrow" panose="020B0606020202030204" pitchFamily="34" charset="0"/>
              </a:rPr>
              <a:t>) in </a:t>
            </a:r>
            <a:r>
              <a:rPr lang="de-DE" sz="1500" dirty="0" err="1">
                <a:latin typeface="Arial Narrow" panose="020B0606020202030204" pitchFamily="34" charset="0"/>
              </a:rPr>
              <a:t>the</a:t>
            </a:r>
            <a:r>
              <a:rPr lang="de-DE" sz="1500" dirty="0">
                <a:latin typeface="Arial Narrow" panose="020B0606020202030204" pitchFamily="34" charset="0"/>
              </a:rPr>
              <a:t> </a:t>
            </a:r>
            <a:r>
              <a:rPr lang="de-DE" sz="1500" dirty="0" err="1">
                <a:latin typeface="Arial Narrow" panose="020B0606020202030204" pitchFamily="34" charset="0"/>
              </a:rPr>
              <a:t>region</a:t>
            </a:r>
            <a:r>
              <a:rPr lang="de-DE" sz="1500" dirty="0">
                <a:latin typeface="Arial Narrow" panose="020B0606020202030204" pitchFamily="34" charset="0"/>
              </a:rPr>
              <a:t> </a:t>
            </a:r>
            <a:r>
              <a:rPr lang="de-DE" sz="1500" dirty="0" err="1">
                <a:latin typeface="Arial Narrow" panose="020B0606020202030204" pitchFamily="34" charset="0"/>
              </a:rPr>
              <a:t>of</a:t>
            </a:r>
            <a:r>
              <a:rPr lang="de-DE" sz="1500" dirty="0">
                <a:latin typeface="Arial Narrow" panose="020B0606020202030204" pitchFamily="34" charset="0"/>
              </a:rPr>
              <a:t> Amberg-Sulzbach, Bavaria</a:t>
            </a:r>
          </a:p>
          <a:p>
            <a:pPr marL="342900" indent="-342900">
              <a:buFont typeface="Courier New" panose="02070309020205020404" pitchFamily="49" charset="0"/>
              <a:buChar char="o"/>
              <a:defRPr/>
            </a:pPr>
            <a:r>
              <a:rPr lang="en-US" sz="1500" b="1" dirty="0">
                <a:latin typeface="Arial Narrow" panose="020B0606020202030204" pitchFamily="34" charset="0"/>
                <a:ea typeface="Arial Narrow"/>
                <a:cs typeface="Arial Narrow"/>
              </a:rPr>
              <a:t>Capacity Building </a:t>
            </a:r>
            <a:r>
              <a:rPr lang="en-US" sz="1500" dirty="0">
                <a:latin typeface="Arial Narrow" panose="020B0606020202030204" pitchFamily="34" charset="0"/>
                <a:ea typeface="Arial Narrow"/>
                <a:cs typeface="Arial Narrow"/>
              </a:rPr>
              <a:t>was successful to a certain degree, but subsided with time</a:t>
            </a:r>
          </a:p>
        </p:txBody>
      </p:sp>
    </p:spTree>
    <p:extLst>
      <p:ext uri="{BB962C8B-B14F-4D97-AF65-F5344CB8AC3E}">
        <p14:creationId xmlns:p14="http://schemas.microsoft.com/office/powerpoint/2010/main" val="2760716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8" name="Picture 17" descr="Icon&#10;&#10;Description automatically generated">
            <a:extLst>
              <a:ext uri="{FF2B5EF4-FFF2-40B4-BE49-F238E27FC236}">
                <a16:creationId xmlns:a16="http://schemas.microsoft.com/office/drawing/2014/main" id="{A948E228-70C6-487A-8432-662D38D919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31260" y="498981"/>
            <a:ext cx="1984358" cy="1735960"/>
          </a:xfrm>
          <a:prstGeom prst="rect">
            <a:avLst/>
          </a:prstGeom>
        </p:spPr>
      </p:pic>
      <p:sp>
        <p:nvSpPr>
          <p:cNvPr id="5" name="Titel 1"/>
          <p:cNvSpPr>
            <a:spLocks noGrp="1"/>
          </p:cNvSpPr>
          <p:nvPr>
            <p:ph type="title" hasCustomPrompt="1"/>
          </p:nvPr>
        </p:nvSpPr>
        <p:spPr bwMode="auto">
          <a:xfrm>
            <a:off x="576382" y="830883"/>
            <a:ext cx="10921998" cy="453698"/>
          </a:xfrm>
        </p:spPr>
        <p:txBody>
          <a:bodyPr lIns="0" tIns="0" rIns="0" bIns="0" anchor="t">
            <a:noAutofit/>
          </a:bodyPr>
          <a:lstStyle>
            <a:lvl1pPr>
              <a:lnSpc>
                <a:spcPts val="2998"/>
              </a:lnSpc>
              <a:defRPr sz="3000" b="1">
                <a:latin typeface="Arial"/>
                <a:cs typeface="Arial"/>
              </a:defRPr>
            </a:lvl1pPr>
          </a:lstStyle>
          <a:p>
            <a:pPr>
              <a:defRPr/>
            </a:pPr>
            <a:r>
              <a:rPr dirty="0"/>
              <a:t>What really happened...</a:t>
            </a:r>
          </a:p>
        </p:txBody>
      </p:sp>
      <p:sp>
        <p:nvSpPr>
          <p:cNvPr id="6" name="Foliennummernplatzhalter 4"/>
          <p:cNvSpPr>
            <a:spLocks noGrp="1"/>
          </p:cNvSpPr>
          <p:nvPr>
            <p:ph type="sldNum" sz="quarter" idx="12"/>
          </p:nvPr>
        </p:nvSpPr>
        <p:spPr bwMode="auto">
          <a:xfrm>
            <a:off x="634998" y="6247863"/>
            <a:ext cx="308041" cy="365123"/>
          </a:xfrm>
        </p:spPr>
        <p:txBody>
          <a:bodyPr lIns="0" rIns="0"/>
          <a:lstStyle>
            <a:lvl1pPr algn="l">
              <a:defRPr>
                <a:solidFill>
                  <a:schemeClr val="tx1"/>
                </a:solidFill>
              </a:defRPr>
            </a:lvl1pPr>
          </a:lstStyle>
          <a:p>
            <a:pPr>
              <a:defRPr/>
            </a:pPr>
            <a:r>
              <a:rPr lang="de-DE" b="1" dirty="0"/>
              <a:t>7</a:t>
            </a:r>
            <a:endParaRPr b="1" dirty="0"/>
          </a:p>
        </p:txBody>
      </p:sp>
      <p:sp>
        <p:nvSpPr>
          <p:cNvPr id="7" name="Fußzeilenplatzhalter 4"/>
          <p:cNvSpPr>
            <a:spLocks noGrp="1"/>
          </p:cNvSpPr>
          <p:nvPr>
            <p:ph type="ftr" sz="quarter" idx="3"/>
          </p:nvPr>
        </p:nvSpPr>
        <p:spPr bwMode="auto">
          <a:xfrm>
            <a:off x="942181" y="6247864"/>
            <a:ext cx="8821845" cy="365122"/>
          </a:xfrm>
          <a:prstGeom prst="rect">
            <a:avLst/>
          </a:prstGeom>
        </p:spPr>
        <p:txBody>
          <a:bodyPr vert="horz" lIns="0" tIns="45720" rIns="0" bIns="45720" rtlCol="0" anchor="ctr"/>
          <a:lstStyle>
            <a:lvl1pPr algn="ctr">
              <a:defRPr lang="de-DE" sz="1600">
                <a:latin typeface="Arial"/>
                <a:cs typeface="Arial"/>
              </a:defRPr>
            </a:lvl1pPr>
          </a:lstStyle>
          <a:p>
            <a:pPr algn="l">
              <a:defRPr/>
            </a:pPr>
            <a:r>
              <a:rPr lang="de-DE" dirty="0"/>
              <a:t>| TRANSDISCIPLINARY CASE STUDY “SENIORS IN MOTION“ | Capital4Health</a:t>
            </a:r>
            <a:endParaRPr dirty="0"/>
          </a:p>
        </p:txBody>
      </p:sp>
      <p:sp>
        <p:nvSpPr>
          <p:cNvPr id="8" name="Rechteck 12"/>
          <p:cNvSpPr/>
          <p:nvPr/>
        </p:nvSpPr>
        <p:spPr bwMode="auto">
          <a:xfrm>
            <a:off x="-11980" y="1443263"/>
            <a:ext cx="4229947"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9" name="Text Placeholder 8">
            <a:extLst>
              <a:ext uri="{FF2B5EF4-FFF2-40B4-BE49-F238E27FC236}">
                <a16:creationId xmlns:a16="http://schemas.microsoft.com/office/drawing/2014/main" id="{FD5A41FD-A230-4D97-8BCF-1FD37CF3CC41}"/>
              </a:ext>
            </a:extLst>
          </p:cNvPr>
          <p:cNvSpPr>
            <a:spLocks noGrp="1"/>
          </p:cNvSpPr>
          <p:nvPr>
            <p:ph type="body" sz="quarter" idx="11"/>
          </p:nvPr>
        </p:nvSpPr>
        <p:spPr>
          <a:xfrm>
            <a:off x="839416" y="1959961"/>
            <a:ext cx="5153819" cy="375795"/>
          </a:xfrm>
        </p:spPr>
        <p:txBody>
          <a:bodyPr>
            <a:normAutofit/>
          </a:bodyPr>
          <a:lstStyle/>
          <a:p>
            <a:r>
              <a:rPr lang="en-US" sz="2000" b="1" dirty="0"/>
              <a:t>Challenges experienced in the stakeholder groups:</a:t>
            </a:r>
            <a:endParaRPr lang="en-DE" sz="2000" b="1" dirty="0"/>
          </a:p>
        </p:txBody>
      </p:sp>
      <p:sp>
        <p:nvSpPr>
          <p:cNvPr id="11" name="Textplatzhalter 3">
            <a:extLst>
              <a:ext uri="{FF2B5EF4-FFF2-40B4-BE49-F238E27FC236}">
                <a16:creationId xmlns:a16="http://schemas.microsoft.com/office/drawing/2014/main" id="{7F6C0E3B-9EFB-4547-BE42-A5B20E0B68FB}"/>
              </a:ext>
            </a:extLst>
          </p:cNvPr>
          <p:cNvSpPr txBox="1">
            <a:spLocks/>
          </p:cNvSpPr>
          <p:nvPr/>
        </p:nvSpPr>
        <p:spPr bwMode="auto">
          <a:xfrm>
            <a:off x="865495" y="2655462"/>
            <a:ext cx="5461000" cy="845184"/>
          </a:xfrm>
          <a:prstGeom prst="rect">
            <a:avLst/>
          </a:prstGeom>
        </p:spPr>
        <p:txBody>
          <a:bodyPr vertOverflow="overflow" horzOverflow="clip" vert="horz" wrap="square" lIns="0" tIns="0" rIns="0" bIns="0" numCol="1" spcCol="0" rtlCol="0" fromWordArt="0" anchor="t" anchorCtr="0" forceAA="0" compatLnSpc="0">
            <a:normAutofit/>
          </a:bodyPr>
          <a:lstStyle>
            <a:lvl1pPr marL="0" indent="0" algn="l" defTabSz="914400">
              <a:lnSpc>
                <a:spcPct val="90000"/>
              </a:lnSpc>
              <a:spcBef>
                <a:spcPts val="1000"/>
              </a:spcBef>
              <a:buSzPct val="90000"/>
              <a:buFont typeface="Symbol"/>
              <a:buNone/>
              <a:defRPr sz="2400">
                <a:solidFill>
                  <a:schemeClr val="tx1"/>
                </a:solidFill>
                <a:latin typeface="Arial Narrow"/>
                <a:ea typeface="+mn-ea"/>
                <a:cs typeface="+mn-cs"/>
              </a:defRPr>
            </a:lvl1pPr>
            <a:lvl2pPr marL="812800" indent="-355600" algn="l" defTabSz="914400">
              <a:lnSpc>
                <a:spcPct val="90000"/>
              </a:lnSpc>
              <a:spcBef>
                <a:spcPts val="500"/>
              </a:spcBef>
              <a:buSzPct val="90000"/>
              <a:buFont typeface="Symbol"/>
              <a:buChar char="¾"/>
              <a:defRPr sz="2400">
                <a:solidFill>
                  <a:schemeClr val="tx1"/>
                </a:solidFill>
                <a:latin typeface="Arial Narrow"/>
                <a:ea typeface="+mn-ea"/>
                <a:cs typeface="+mn-cs"/>
              </a:defRPr>
            </a:lvl2pPr>
            <a:lvl3pPr marL="1257300" indent="-342900" algn="l" defTabSz="914400">
              <a:lnSpc>
                <a:spcPct val="90000"/>
              </a:lnSpc>
              <a:spcBef>
                <a:spcPts val="500"/>
              </a:spcBef>
              <a:buSzPct val="90000"/>
              <a:buFont typeface="Symbol"/>
              <a:buChar char="¾"/>
              <a:defRPr sz="2400">
                <a:solidFill>
                  <a:schemeClr val="tx1"/>
                </a:solidFill>
                <a:latin typeface="Arial Narrow"/>
                <a:ea typeface="+mn-ea"/>
                <a:cs typeface="+mn-cs"/>
              </a:defRPr>
            </a:lvl3pPr>
            <a:lvl4pPr marL="1701800" indent="-330200" algn="l" defTabSz="914400">
              <a:lnSpc>
                <a:spcPct val="90000"/>
              </a:lnSpc>
              <a:spcBef>
                <a:spcPts val="500"/>
              </a:spcBef>
              <a:buSzPct val="90000"/>
              <a:buFont typeface="Symbol"/>
              <a:buChar char="¾"/>
              <a:defRPr sz="2400">
                <a:solidFill>
                  <a:schemeClr val="tx1"/>
                </a:solidFill>
                <a:latin typeface="Arial Narrow"/>
                <a:ea typeface="+mn-ea"/>
                <a:cs typeface="+mn-cs"/>
              </a:defRPr>
            </a:lvl4pPr>
            <a:lvl5pPr marL="2159000" indent="-330200" algn="l" defTabSz="914400">
              <a:lnSpc>
                <a:spcPct val="90000"/>
              </a:lnSpc>
              <a:spcBef>
                <a:spcPts val="500"/>
              </a:spcBef>
              <a:buSzPct val="90000"/>
              <a:buFont typeface="Symbol"/>
              <a:buChar char="¾"/>
              <a:defRPr sz="2400">
                <a:solidFill>
                  <a:schemeClr val="tx1"/>
                </a:solidFill>
                <a:latin typeface="Arial Narrow"/>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de-DE" sz="1600" b="1" dirty="0" err="1"/>
              <a:t>Dominated</a:t>
            </a:r>
            <a:r>
              <a:rPr lang="de-DE" sz="1600" b="1" dirty="0"/>
              <a:t> </a:t>
            </a:r>
            <a:r>
              <a:rPr lang="de-DE" sz="1600" b="1" dirty="0" err="1"/>
              <a:t>by</a:t>
            </a:r>
            <a:r>
              <a:rPr lang="de-DE" sz="1600" b="1" dirty="0"/>
              <a:t> </a:t>
            </a:r>
            <a:r>
              <a:rPr lang="de-DE" sz="1600" b="1" dirty="0" err="1"/>
              <a:t>sports</a:t>
            </a:r>
            <a:r>
              <a:rPr lang="de-DE" sz="1600" b="1" dirty="0"/>
              <a:t> </a:t>
            </a:r>
            <a:r>
              <a:rPr lang="de-DE" sz="1600" b="1" dirty="0" err="1"/>
              <a:t>clubs</a:t>
            </a:r>
            <a:r>
              <a:rPr lang="de-DE" sz="1600" b="1" dirty="0"/>
              <a:t> and </a:t>
            </a:r>
            <a:r>
              <a:rPr lang="de-DE" sz="1600" b="1" dirty="0" err="1"/>
              <a:t>their</a:t>
            </a:r>
            <a:r>
              <a:rPr lang="de-DE" sz="1600" b="1" dirty="0"/>
              <a:t> </a:t>
            </a:r>
            <a:r>
              <a:rPr lang="de-DE" sz="1600" b="1" dirty="0" err="1"/>
              <a:t>topics</a:t>
            </a:r>
            <a:endParaRPr lang="de-DE" sz="1600" b="1" dirty="0"/>
          </a:p>
          <a:p>
            <a:pPr marL="1155700" lvl="1" indent="-342900">
              <a:buFont typeface="Courier New" panose="02070309020205020404" pitchFamily="49" charset="0"/>
              <a:buChar char="o"/>
              <a:defRPr/>
            </a:pPr>
            <a:r>
              <a:rPr lang="de-DE" sz="1600" dirty="0" err="1">
                <a:latin typeface="Arial Narrow" panose="020B0606020202030204" pitchFamily="34" charset="0"/>
              </a:rPr>
              <a:t>Interventions</a:t>
            </a:r>
            <a:r>
              <a:rPr lang="de-DE" sz="1600" dirty="0">
                <a:latin typeface="Arial Narrow" panose="020B0606020202030204" pitchFamily="34" charset="0"/>
              </a:rPr>
              <a:t> </a:t>
            </a:r>
            <a:r>
              <a:rPr lang="de-DE" sz="1600" dirty="0" err="1">
                <a:latin typeface="Arial Narrow" panose="020B0606020202030204" pitchFamily="34" charset="0"/>
              </a:rPr>
              <a:t>focused</a:t>
            </a:r>
            <a:r>
              <a:rPr lang="de-DE" sz="1600" dirty="0">
                <a:latin typeface="Arial Narrow" panose="020B0606020202030204" pitchFamily="34" charset="0"/>
              </a:rPr>
              <a:t> on </a:t>
            </a:r>
            <a:r>
              <a:rPr lang="de-DE" sz="1600" dirty="0" err="1">
                <a:latin typeface="Arial Narrow" panose="020B0606020202030204" pitchFamily="34" charset="0"/>
              </a:rPr>
              <a:t>organized</a:t>
            </a:r>
            <a:r>
              <a:rPr lang="de-DE" sz="1600" dirty="0">
                <a:latin typeface="Arial Narrow" panose="020B0606020202030204" pitchFamily="34" charset="0"/>
              </a:rPr>
              <a:t> </a:t>
            </a:r>
            <a:r>
              <a:rPr lang="de-DE" sz="1600" dirty="0" err="1">
                <a:latin typeface="Arial Narrow" panose="020B0606020202030204" pitchFamily="34" charset="0"/>
              </a:rPr>
              <a:t>sports</a:t>
            </a:r>
            <a:r>
              <a:rPr lang="de-DE" sz="1600" dirty="0">
                <a:latin typeface="Arial Narrow" panose="020B0606020202030204" pitchFamily="34" charset="0"/>
              </a:rPr>
              <a:t> </a:t>
            </a:r>
            <a:r>
              <a:rPr lang="de-DE" sz="1600" dirty="0" err="1">
                <a:latin typeface="Arial Narrow" panose="020B0606020202030204" pitchFamily="34" charset="0"/>
              </a:rPr>
              <a:t>courses</a:t>
            </a:r>
            <a:endParaRPr lang="de-DE" sz="1600" dirty="0">
              <a:latin typeface="Arial Narrow" panose="020B0606020202030204" pitchFamily="34" charset="0"/>
            </a:endParaRPr>
          </a:p>
          <a:p>
            <a:pPr marL="1155700" lvl="1" indent="-342900">
              <a:buFont typeface="Courier New" panose="02070309020205020404" pitchFamily="49" charset="0"/>
              <a:buChar char="o"/>
              <a:defRPr/>
            </a:pPr>
            <a:r>
              <a:rPr lang="de-DE" sz="1600" dirty="0">
                <a:latin typeface="Arial Narrow" panose="020B0606020202030204" pitchFamily="34" charset="0"/>
              </a:rPr>
              <a:t>Other </a:t>
            </a:r>
            <a:r>
              <a:rPr lang="de-DE" sz="1600" dirty="0" err="1">
                <a:latin typeface="Arial Narrow" panose="020B0606020202030204" pitchFamily="34" charset="0"/>
              </a:rPr>
              <a:t>participants</a:t>
            </a:r>
            <a:r>
              <a:rPr lang="de-DE" sz="1600" dirty="0">
                <a:latin typeface="Arial Narrow" panose="020B0606020202030204" pitchFamily="34" charset="0"/>
              </a:rPr>
              <a:t> </a:t>
            </a:r>
            <a:r>
              <a:rPr lang="de-DE" sz="1600" dirty="0" err="1">
                <a:latin typeface="Arial Narrow" panose="020B0606020202030204" pitchFamily="34" charset="0"/>
              </a:rPr>
              <a:t>left</a:t>
            </a:r>
            <a:r>
              <a:rPr lang="de-DE" sz="1600" dirty="0">
                <a:latin typeface="Arial Narrow" panose="020B0606020202030204" pitchFamily="34" charset="0"/>
              </a:rPr>
              <a:t> </a:t>
            </a:r>
            <a:r>
              <a:rPr lang="de-DE" sz="1600" dirty="0" err="1">
                <a:latin typeface="Arial Narrow" panose="020B0606020202030204" pitchFamily="34" charset="0"/>
              </a:rPr>
              <a:t>the</a:t>
            </a:r>
            <a:r>
              <a:rPr lang="de-DE" sz="1600" dirty="0">
                <a:latin typeface="Arial Narrow" panose="020B0606020202030204" pitchFamily="34" charset="0"/>
              </a:rPr>
              <a:t> </a:t>
            </a:r>
            <a:r>
              <a:rPr lang="de-DE" sz="1600" dirty="0" err="1">
                <a:latin typeface="Arial Narrow" panose="020B0606020202030204" pitchFamily="34" charset="0"/>
              </a:rPr>
              <a:t>group</a:t>
            </a:r>
            <a:r>
              <a:rPr lang="de-DE" sz="1600" dirty="0">
                <a:latin typeface="Arial Narrow" panose="020B0606020202030204" pitchFamily="34" charset="0"/>
              </a:rPr>
              <a:t> due </a:t>
            </a:r>
            <a:r>
              <a:rPr lang="de-DE" sz="1600" dirty="0" err="1">
                <a:latin typeface="Arial Narrow" panose="020B0606020202030204" pitchFamily="34" charset="0"/>
              </a:rPr>
              <a:t>to</a:t>
            </a:r>
            <a:r>
              <a:rPr lang="de-DE" sz="1600" dirty="0">
                <a:latin typeface="Arial Narrow" panose="020B0606020202030204" pitchFamily="34" charset="0"/>
              </a:rPr>
              <a:t> </a:t>
            </a:r>
            <a:r>
              <a:rPr lang="de-DE" sz="1600" dirty="0" err="1">
                <a:latin typeface="Arial Narrow" panose="020B0606020202030204" pitchFamily="34" charset="0"/>
              </a:rPr>
              <a:t>feeling</a:t>
            </a:r>
            <a:r>
              <a:rPr lang="de-DE" sz="1600" dirty="0">
                <a:latin typeface="Arial Narrow" panose="020B0606020202030204" pitchFamily="34" charset="0"/>
              </a:rPr>
              <a:t> </a:t>
            </a:r>
            <a:r>
              <a:rPr lang="de-DE" sz="1600" dirty="0" err="1">
                <a:latin typeface="Arial Narrow" panose="020B0606020202030204" pitchFamily="34" charset="0"/>
              </a:rPr>
              <a:t>excluded</a:t>
            </a:r>
            <a:endParaRPr lang="de-DE" sz="1600" dirty="0">
              <a:latin typeface="Arial Narrow" panose="020B0606020202030204" pitchFamily="34" charset="0"/>
            </a:endParaRPr>
          </a:p>
        </p:txBody>
      </p:sp>
      <p:sp>
        <p:nvSpPr>
          <p:cNvPr id="12" name="Text Placeholder 1">
            <a:extLst>
              <a:ext uri="{FF2B5EF4-FFF2-40B4-BE49-F238E27FC236}">
                <a16:creationId xmlns:a16="http://schemas.microsoft.com/office/drawing/2014/main" id="{2EC94500-4986-4C9C-B936-2D39AC9B46D9}"/>
              </a:ext>
            </a:extLst>
          </p:cNvPr>
          <p:cNvSpPr txBox="1">
            <a:spLocks/>
          </p:cNvSpPr>
          <p:nvPr/>
        </p:nvSpPr>
        <p:spPr bwMode="auto">
          <a:xfrm>
            <a:off x="6425283" y="2313439"/>
            <a:ext cx="5044025" cy="2065599"/>
          </a:xfrm>
          <a:prstGeom prst="rect">
            <a:avLst/>
          </a:prstGeom>
        </p:spPr>
        <p:txBody>
          <a:bodyPr>
            <a:normAutofit/>
          </a:bodyPr>
          <a:lstStyle>
            <a:lvl1pPr marL="355600" indent="-355600" algn="l" defTabSz="914400">
              <a:lnSpc>
                <a:spcPct val="90000"/>
              </a:lnSpc>
              <a:spcBef>
                <a:spcPts val="1000"/>
              </a:spcBef>
              <a:buSzPct val="90000"/>
              <a:buFont typeface="Symbol"/>
              <a:buChar char="¾"/>
              <a:defRPr sz="2400">
                <a:solidFill>
                  <a:schemeClr val="tx1"/>
                </a:solidFill>
                <a:latin typeface="Arial Narrow"/>
                <a:ea typeface="+mn-ea"/>
                <a:cs typeface="+mn-cs"/>
              </a:defRPr>
            </a:lvl1pPr>
            <a:lvl2pPr marL="812800" indent="-355600" algn="l" defTabSz="914400">
              <a:lnSpc>
                <a:spcPct val="90000"/>
              </a:lnSpc>
              <a:spcBef>
                <a:spcPts val="500"/>
              </a:spcBef>
              <a:buSzPct val="90000"/>
              <a:buFont typeface="Symbol"/>
              <a:buChar char="¾"/>
              <a:defRPr sz="2400">
                <a:solidFill>
                  <a:schemeClr val="tx1"/>
                </a:solidFill>
                <a:latin typeface="Arial Narrow"/>
                <a:ea typeface="+mn-ea"/>
                <a:cs typeface="+mn-cs"/>
              </a:defRPr>
            </a:lvl2pPr>
            <a:lvl3pPr marL="1257300" indent="-342900" algn="l" defTabSz="914400">
              <a:lnSpc>
                <a:spcPct val="90000"/>
              </a:lnSpc>
              <a:spcBef>
                <a:spcPts val="500"/>
              </a:spcBef>
              <a:buSzPct val="90000"/>
              <a:buFont typeface="Symbol"/>
              <a:buChar char="¾"/>
              <a:defRPr sz="2400">
                <a:solidFill>
                  <a:schemeClr val="tx1"/>
                </a:solidFill>
                <a:latin typeface="Arial Narrow"/>
                <a:ea typeface="+mn-ea"/>
                <a:cs typeface="+mn-cs"/>
              </a:defRPr>
            </a:lvl3pPr>
            <a:lvl4pPr marL="1701800" indent="-330200" algn="l" defTabSz="914400">
              <a:lnSpc>
                <a:spcPct val="90000"/>
              </a:lnSpc>
              <a:spcBef>
                <a:spcPts val="500"/>
              </a:spcBef>
              <a:buSzPct val="90000"/>
              <a:buFont typeface="Symbol"/>
              <a:buChar char="¾"/>
              <a:defRPr sz="2400">
                <a:solidFill>
                  <a:schemeClr val="tx1"/>
                </a:solidFill>
                <a:latin typeface="Arial Narrow"/>
                <a:ea typeface="+mn-ea"/>
                <a:cs typeface="+mn-cs"/>
              </a:defRPr>
            </a:lvl4pPr>
            <a:lvl5pPr marL="2159000" indent="-330200" algn="l" defTabSz="914400">
              <a:lnSpc>
                <a:spcPct val="90000"/>
              </a:lnSpc>
              <a:spcBef>
                <a:spcPts val="500"/>
              </a:spcBef>
              <a:buSzPct val="90000"/>
              <a:buFont typeface="Symbol"/>
              <a:buChar char="¾"/>
              <a:defRPr sz="2400">
                <a:solidFill>
                  <a:schemeClr val="tx1"/>
                </a:solidFill>
                <a:latin typeface="Arial Narrow"/>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de-DE" sz="1600" b="1" dirty="0" err="1"/>
              <a:t>Passivity</a:t>
            </a:r>
            <a:r>
              <a:rPr lang="de-DE" sz="1600" b="1" dirty="0"/>
              <a:t> and power </a:t>
            </a:r>
            <a:r>
              <a:rPr lang="de-DE" sz="1600" b="1" dirty="0" err="1"/>
              <a:t>imbalances</a:t>
            </a:r>
            <a:r>
              <a:rPr lang="de-DE" sz="1600" b="1" dirty="0"/>
              <a:t> </a:t>
            </a:r>
          </a:p>
          <a:p>
            <a:pPr marL="1155700" lvl="1" indent="-342900">
              <a:buFont typeface="Courier New" panose="02070309020205020404" pitchFamily="49" charset="0"/>
              <a:buChar char="o"/>
              <a:defRPr/>
            </a:pPr>
            <a:r>
              <a:rPr lang="de-DE" sz="1600" dirty="0" err="1"/>
              <a:t>Participation</a:t>
            </a:r>
            <a:r>
              <a:rPr lang="de-DE" sz="1600" dirty="0"/>
              <a:t> was </a:t>
            </a:r>
            <a:r>
              <a:rPr lang="de-DE" sz="1600" dirty="0" err="1"/>
              <a:t>appreciated</a:t>
            </a:r>
            <a:r>
              <a:rPr lang="de-DE" sz="1600" dirty="0"/>
              <a:t> </a:t>
            </a:r>
            <a:r>
              <a:rPr lang="de-DE" sz="1600" dirty="0" err="1"/>
              <a:t>by</a:t>
            </a:r>
            <a:r>
              <a:rPr lang="de-DE" sz="1600" dirty="0"/>
              <a:t> </a:t>
            </a:r>
            <a:r>
              <a:rPr lang="de-DE" sz="1600" dirty="0" err="1"/>
              <a:t>group</a:t>
            </a:r>
            <a:r>
              <a:rPr lang="de-DE" sz="1600" dirty="0"/>
              <a:t> </a:t>
            </a:r>
            <a:r>
              <a:rPr lang="de-DE" sz="1600" dirty="0" err="1"/>
              <a:t>members</a:t>
            </a:r>
            <a:r>
              <a:rPr lang="de-DE" sz="1600" dirty="0"/>
              <a:t>, but also </a:t>
            </a:r>
            <a:r>
              <a:rPr lang="de-DE" sz="1600" dirty="0" err="1"/>
              <a:t>criticized</a:t>
            </a:r>
            <a:r>
              <a:rPr lang="de-DE" sz="1600" dirty="0"/>
              <a:t> </a:t>
            </a:r>
            <a:r>
              <a:rPr lang="de-DE" sz="1600" dirty="0" err="1"/>
              <a:t>for</a:t>
            </a:r>
            <a:r>
              <a:rPr lang="de-DE" sz="1600" dirty="0"/>
              <a:t> </a:t>
            </a:r>
            <a:r>
              <a:rPr lang="de-DE" sz="1600" dirty="0" err="1"/>
              <a:t>delaying</a:t>
            </a:r>
            <a:r>
              <a:rPr lang="de-DE" sz="1600" dirty="0"/>
              <a:t> </a:t>
            </a:r>
            <a:r>
              <a:rPr lang="de-DE" sz="1600" dirty="0" err="1"/>
              <a:t>the</a:t>
            </a:r>
            <a:r>
              <a:rPr lang="de-DE" sz="1600" dirty="0"/>
              <a:t> </a:t>
            </a:r>
            <a:r>
              <a:rPr lang="de-DE" sz="1600" dirty="0" err="1"/>
              <a:t>process</a:t>
            </a:r>
            <a:endParaRPr lang="de-DE" sz="1600" dirty="0"/>
          </a:p>
          <a:p>
            <a:pPr marL="1155700" lvl="1" indent="-342900">
              <a:buFont typeface="Courier New" panose="02070309020205020404" pitchFamily="49" charset="0"/>
              <a:buChar char="o"/>
              <a:defRPr/>
            </a:pPr>
            <a:r>
              <a:rPr lang="de-DE" sz="1600" dirty="0"/>
              <a:t>Community B: </a:t>
            </a:r>
            <a:r>
              <a:rPr lang="en-US" sz="1600" dirty="0"/>
              <a:t>Leadership of one person and power relations at the expense of stronger participation of other group members</a:t>
            </a:r>
          </a:p>
          <a:p>
            <a:pPr marL="1155700" lvl="1" indent="-342900">
              <a:buFont typeface="Courier New" panose="02070309020205020404" pitchFamily="49" charset="0"/>
              <a:buChar char="o"/>
              <a:defRPr/>
            </a:pPr>
            <a:r>
              <a:rPr lang="en-US" sz="1600" dirty="0"/>
              <a:t>Community A: passive group, relied on researchers for task delegation and management</a:t>
            </a:r>
          </a:p>
        </p:txBody>
      </p:sp>
      <p:sp>
        <p:nvSpPr>
          <p:cNvPr id="13" name="Textplatzhalter 3">
            <a:extLst>
              <a:ext uri="{FF2B5EF4-FFF2-40B4-BE49-F238E27FC236}">
                <a16:creationId xmlns:a16="http://schemas.microsoft.com/office/drawing/2014/main" id="{80573486-FC59-41B0-91DD-7DA9956BC49F}"/>
              </a:ext>
            </a:extLst>
          </p:cNvPr>
          <p:cNvSpPr txBox="1">
            <a:spLocks/>
          </p:cNvSpPr>
          <p:nvPr/>
        </p:nvSpPr>
        <p:spPr bwMode="auto">
          <a:xfrm>
            <a:off x="839416" y="3659329"/>
            <a:ext cx="5467930" cy="2431539"/>
          </a:xfrm>
          <a:prstGeom prst="rect">
            <a:avLst/>
          </a:prstGeom>
        </p:spPr>
        <p:txBody>
          <a:bodyPr vertOverflow="overflow" horzOverflow="clip" vert="horz" wrap="square" lIns="0" tIns="0" rIns="0" bIns="0" numCol="1" spcCol="0" rtlCol="0" fromWordArt="0" anchor="t" anchorCtr="0" forceAA="0" compatLnSpc="0">
            <a:normAutofit/>
          </a:bodyPr>
          <a:lstStyle>
            <a:lvl1pPr marL="0" indent="0" algn="l" defTabSz="914400">
              <a:lnSpc>
                <a:spcPct val="90000"/>
              </a:lnSpc>
              <a:spcBef>
                <a:spcPts val="1000"/>
              </a:spcBef>
              <a:buSzPct val="90000"/>
              <a:buFont typeface="Symbol"/>
              <a:buNone/>
              <a:defRPr sz="2400">
                <a:solidFill>
                  <a:schemeClr val="tx1"/>
                </a:solidFill>
                <a:latin typeface="Arial Narrow"/>
                <a:ea typeface="+mn-ea"/>
                <a:cs typeface="+mn-cs"/>
              </a:defRPr>
            </a:lvl1pPr>
            <a:lvl2pPr marL="812800" indent="-355600" algn="l" defTabSz="914400">
              <a:lnSpc>
                <a:spcPct val="90000"/>
              </a:lnSpc>
              <a:spcBef>
                <a:spcPts val="500"/>
              </a:spcBef>
              <a:buSzPct val="90000"/>
              <a:buFont typeface="Symbol"/>
              <a:buChar char="¾"/>
              <a:defRPr sz="2400">
                <a:solidFill>
                  <a:schemeClr val="tx1"/>
                </a:solidFill>
                <a:latin typeface="Arial Narrow"/>
                <a:ea typeface="+mn-ea"/>
                <a:cs typeface="+mn-cs"/>
              </a:defRPr>
            </a:lvl2pPr>
            <a:lvl3pPr marL="1257300" indent="-342900" algn="l" defTabSz="914400">
              <a:lnSpc>
                <a:spcPct val="90000"/>
              </a:lnSpc>
              <a:spcBef>
                <a:spcPts val="500"/>
              </a:spcBef>
              <a:buSzPct val="90000"/>
              <a:buFont typeface="Symbol"/>
              <a:buChar char="¾"/>
              <a:defRPr sz="2400">
                <a:solidFill>
                  <a:schemeClr val="tx1"/>
                </a:solidFill>
                <a:latin typeface="Arial Narrow"/>
                <a:ea typeface="+mn-ea"/>
                <a:cs typeface="+mn-cs"/>
              </a:defRPr>
            </a:lvl3pPr>
            <a:lvl4pPr marL="1701800" indent="-330200" algn="l" defTabSz="914400">
              <a:lnSpc>
                <a:spcPct val="90000"/>
              </a:lnSpc>
              <a:spcBef>
                <a:spcPts val="500"/>
              </a:spcBef>
              <a:buSzPct val="90000"/>
              <a:buFont typeface="Symbol"/>
              <a:buChar char="¾"/>
              <a:defRPr sz="2400">
                <a:solidFill>
                  <a:schemeClr val="tx1"/>
                </a:solidFill>
                <a:latin typeface="Arial Narrow"/>
                <a:ea typeface="+mn-ea"/>
                <a:cs typeface="+mn-cs"/>
              </a:defRPr>
            </a:lvl4pPr>
            <a:lvl5pPr marL="2159000" indent="-330200" algn="l" defTabSz="914400">
              <a:lnSpc>
                <a:spcPct val="90000"/>
              </a:lnSpc>
              <a:spcBef>
                <a:spcPts val="500"/>
              </a:spcBef>
              <a:buSzPct val="90000"/>
              <a:buFont typeface="Symbol"/>
              <a:buChar char="¾"/>
              <a:defRPr sz="2400">
                <a:solidFill>
                  <a:schemeClr val="tx1"/>
                </a:solidFill>
                <a:latin typeface="Arial Narrow"/>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de-DE" sz="1600" b="1" dirty="0"/>
              <a:t>Lack </a:t>
            </a:r>
            <a:r>
              <a:rPr lang="de-DE" sz="1600" b="1" dirty="0" err="1"/>
              <a:t>of</a:t>
            </a:r>
            <a:r>
              <a:rPr lang="de-DE" sz="1600" b="1" dirty="0"/>
              <a:t> </a:t>
            </a:r>
            <a:r>
              <a:rPr lang="de-DE" sz="1600" b="1" dirty="0" err="1"/>
              <a:t>reflexivity</a:t>
            </a:r>
            <a:endParaRPr lang="de-DE" sz="1600" b="1" dirty="0"/>
          </a:p>
          <a:p>
            <a:pPr marL="1155700" lvl="1" indent="-342900">
              <a:buFont typeface="Courier New" panose="02070309020205020404" pitchFamily="49" charset="0"/>
              <a:buChar char="o"/>
              <a:defRPr/>
            </a:pPr>
            <a:r>
              <a:rPr lang="de-DE" sz="1600" dirty="0"/>
              <a:t>Group </a:t>
            </a:r>
            <a:r>
              <a:rPr lang="de-DE" sz="1600" dirty="0" err="1"/>
              <a:t>members</a:t>
            </a:r>
            <a:r>
              <a:rPr lang="de-DE" sz="1600" dirty="0"/>
              <a:t> </a:t>
            </a:r>
            <a:r>
              <a:rPr lang="en-US" sz="1600" dirty="0"/>
              <a:t>did not feel the need to develop their capacities further</a:t>
            </a:r>
            <a:r>
              <a:rPr lang="de-DE" sz="1600" dirty="0"/>
              <a:t> due </a:t>
            </a:r>
            <a:r>
              <a:rPr lang="de-DE" sz="1600" dirty="0" err="1"/>
              <a:t>to</a:t>
            </a:r>
            <a:r>
              <a:rPr lang="de-DE" sz="1600" dirty="0"/>
              <a:t> a </a:t>
            </a:r>
            <a:r>
              <a:rPr lang="de-DE" sz="1600" dirty="0" err="1"/>
              <a:t>relatively</a:t>
            </a:r>
            <a:r>
              <a:rPr lang="de-DE" sz="1600" dirty="0"/>
              <a:t> high initial </a:t>
            </a:r>
            <a:r>
              <a:rPr lang="de-DE" sz="1600" dirty="0" err="1"/>
              <a:t>capacity</a:t>
            </a:r>
            <a:r>
              <a:rPr lang="de-DE" sz="1600" dirty="0"/>
              <a:t> </a:t>
            </a:r>
            <a:r>
              <a:rPr lang="de-DE" sz="1600" dirty="0" err="1"/>
              <a:t>level</a:t>
            </a:r>
            <a:r>
              <a:rPr lang="de-DE" sz="1600" dirty="0"/>
              <a:t> </a:t>
            </a:r>
            <a:endParaRPr lang="en-US" sz="1600" dirty="0"/>
          </a:p>
          <a:p>
            <a:pPr marL="1155700" lvl="1" indent="-342900">
              <a:buFont typeface="Courier New" panose="02070309020205020404" pitchFamily="49" charset="0"/>
              <a:buChar char="o"/>
              <a:defRPr/>
            </a:pPr>
            <a:r>
              <a:rPr lang="en-US" sz="1600" dirty="0"/>
              <a:t>Group members did not question the usefulness or effectiveness of their interventions </a:t>
            </a:r>
          </a:p>
          <a:p>
            <a:pPr marL="1155700" lvl="1" indent="-342900">
              <a:buFont typeface="Courier New" panose="02070309020205020404" pitchFamily="49" charset="0"/>
              <a:buChar char="o"/>
              <a:defRPr/>
            </a:pPr>
            <a:r>
              <a:rPr lang="en-US" sz="1600" dirty="0"/>
              <a:t>Scientists had difficulties stimulating critical reflections without being mistaken for discrediting participants’ efforts </a:t>
            </a:r>
          </a:p>
          <a:p>
            <a:pPr marL="1155700" lvl="1" indent="-342900">
              <a:buFont typeface="Courier New" panose="02070309020205020404" pitchFamily="49" charset="0"/>
              <a:buChar char="o"/>
              <a:defRPr/>
            </a:pPr>
            <a:r>
              <a:rPr lang="en-US" sz="1600" dirty="0"/>
              <a:t>Group members had no discernible interest to understand underlying problem causes and discuss barriers</a:t>
            </a:r>
            <a:endParaRPr lang="de-DE" sz="1600" dirty="0"/>
          </a:p>
        </p:txBody>
      </p:sp>
      <p:sp>
        <p:nvSpPr>
          <p:cNvPr id="14" name="Text Placeholder 1">
            <a:extLst>
              <a:ext uri="{FF2B5EF4-FFF2-40B4-BE49-F238E27FC236}">
                <a16:creationId xmlns:a16="http://schemas.microsoft.com/office/drawing/2014/main" id="{B9FF4095-8876-4A62-936B-757CA95A9574}"/>
              </a:ext>
            </a:extLst>
          </p:cNvPr>
          <p:cNvSpPr txBox="1">
            <a:spLocks/>
          </p:cNvSpPr>
          <p:nvPr/>
        </p:nvSpPr>
        <p:spPr bwMode="auto">
          <a:xfrm>
            <a:off x="6555073" y="4507976"/>
            <a:ext cx="5185685" cy="1624761"/>
          </a:xfrm>
          <a:prstGeom prst="rect">
            <a:avLst/>
          </a:prstGeom>
        </p:spPr>
        <p:txBody>
          <a:bodyPr vert="horz" lIns="0" tIns="0" rIns="0" bIns="0" rtlCol="0">
            <a:normAutofit/>
          </a:bodyPr>
          <a:lstStyle>
            <a:lvl1pPr marL="0" indent="0" algn="l" defTabSz="914400">
              <a:lnSpc>
                <a:spcPct val="90000"/>
              </a:lnSpc>
              <a:spcBef>
                <a:spcPts val="1000"/>
              </a:spcBef>
              <a:buSzPct val="90000"/>
              <a:buFont typeface="Symbol"/>
              <a:buNone/>
              <a:defRPr sz="2400">
                <a:solidFill>
                  <a:schemeClr val="tx1"/>
                </a:solidFill>
                <a:latin typeface="Arial Narrow"/>
                <a:ea typeface="+mn-ea"/>
                <a:cs typeface="+mn-cs"/>
              </a:defRPr>
            </a:lvl1pPr>
            <a:lvl2pPr marL="812800" indent="-355600" algn="l" defTabSz="914400">
              <a:lnSpc>
                <a:spcPct val="90000"/>
              </a:lnSpc>
              <a:spcBef>
                <a:spcPts val="500"/>
              </a:spcBef>
              <a:buSzPct val="90000"/>
              <a:buFont typeface="Symbol"/>
              <a:buChar char="¾"/>
              <a:defRPr sz="2400">
                <a:solidFill>
                  <a:schemeClr val="tx1"/>
                </a:solidFill>
                <a:latin typeface="Arial Narrow"/>
                <a:ea typeface="+mn-ea"/>
                <a:cs typeface="+mn-cs"/>
              </a:defRPr>
            </a:lvl2pPr>
            <a:lvl3pPr marL="1257300" indent="-342900" algn="l" defTabSz="914400">
              <a:lnSpc>
                <a:spcPct val="90000"/>
              </a:lnSpc>
              <a:spcBef>
                <a:spcPts val="500"/>
              </a:spcBef>
              <a:buSzPct val="90000"/>
              <a:buFont typeface="Symbol"/>
              <a:buChar char="¾"/>
              <a:defRPr sz="2400">
                <a:solidFill>
                  <a:schemeClr val="tx1"/>
                </a:solidFill>
                <a:latin typeface="Arial Narrow"/>
                <a:ea typeface="+mn-ea"/>
                <a:cs typeface="+mn-cs"/>
              </a:defRPr>
            </a:lvl3pPr>
            <a:lvl4pPr marL="1701800" indent="-330200" algn="l" defTabSz="914400">
              <a:lnSpc>
                <a:spcPct val="90000"/>
              </a:lnSpc>
              <a:spcBef>
                <a:spcPts val="500"/>
              </a:spcBef>
              <a:buSzPct val="90000"/>
              <a:buFont typeface="Symbol"/>
              <a:buChar char="¾"/>
              <a:defRPr sz="2400">
                <a:solidFill>
                  <a:schemeClr val="tx1"/>
                </a:solidFill>
                <a:latin typeface="Arial Narrow"/>
                <a:ea typeface="+mn-ea"/>
                <a:cs typeface="+mn-cs"/>
              </a:defRPr>
            </a:lvl4pPr>
            <a:lvl5pPr marL="2159000" indent="-330200" algn="l" defTabSz="914400">
              <a:lnSpc>
                <a:spcPct val="90000"/>
              </a:lnSpc>
              <a:spcBef>
                <a:spcPts val="500"/>
              </a:spcBef>
              <a:buSzPct val="90000"/>
              <a:buFont typeface="Symbol"/>
              <a:buChar char="¾"/>
              <a:defRPr sz="2400">
                <a:solidFill>
                  <a:schemeClr val="tx1"/>
                </a:solidFill>
                <a:latin typeface="Arial Narrow"/>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de-DE" sz="1600" b="1" dirty="0"/>
              <a:t>Low sense </a:t>
            </a:r>
            <a:r>
              <a:rPr lang="de-DE" sz="1600" b="1" dirty="0" err="1"/>
              <a:t>of</a:t>
            </a:r>
            <a:r>
              <a:rPr lang="de-DE" sz="1600" b="1" dirty="0"/>
              <a:t> </a:t>
            </a:r>
            <a:r>
              <a:rPr lang="de-DE" sz="1600" b="1" dirty="0" err="1"/>
              <a:t>responsibility</a:t>
            </a:r>
            <a:endParaRPr lang="de-DE" sz="1600" b="1" dirty="0"/>
          </a:p>
          <a:p>
            <a:pPr marL="1155700" lvl="1" indent="-342900">
              <a:buFont typeface="Courier New" panose="02070309020205020404" pitchFamily="49" charset="0"/>
              <a:buChar char="o"/>
              <a:defRPr/>
            </a:pPr>
            <a:r>
              <a:rPr lang="de-DE" sz="1600" dirty="0" err="1"/>
              <a:t>Responsibility</a:t>
            </a:r>
            <a:r>
              <a:rPr lang="de-DE" sz="1600" dirty="0"/>
              <a:t> was </a:t>
            </a:r>
            <a:r>
              <a:rPr lang="de-DE" sz="1600" dirty="0" err="1"/>
              <a:t>seen</a:t>
            </a:r>
            <a:r>
              <a:rPr lang="de-DE" sz="1600" dirty="0"/>
              <a:t> </a:t>
            </a:r>
            <a:r>
              <a:rPr lang="de-DE" sz="1600" dirty="0" err="1"/>
              <a:t>with</a:t>
            </a:r>
            <a:r>
              <a:rPr lang="de-DE" sz="1600" dirty="0"/>
              <a:t> </a:t>
            </a:r>
            <a:r>
              <a:rPr lang="de-DE" sz="1600" dirty="0" err="1"/>
              <a:t>researchers</a:t>
            </a:r>
            <a:r>
              <a:rPr lang="de-DE" sz="1600" dirty="0"/>
              <a:t> due </a:t>
            </a:r>
            <a:r>
              <a:rPr lang="de-DE" sz="1600" dirty="0" err="1"/>
              <a:t>to</a:t>
            </a:r>
            <a:r>
              <a:rPr lang="de-DE" sz="1600" dirty="0"/>
              <a:t> initial top-down </a:t>
            </a:r>
            <a:r>
              <a:rPr lang="de-DE" sz="1600" dirty="0" err="1"/>
              <a:t>approach</a:t>
            </a:r>
            <a:r>
              <a:rPr lang="de-DE" sz="1600" dirty="0"/>
              <a:t> (</a:t>
            </a:r>
            <a:r>
              <a:rPr lang="de-DE" sz="1600" dirty="0" err="1"/>
              <a:t>groups</a:t>
            </a:r>
            <a:r>
              <a:rPr lang="de-DE" sz="1600" dirty="0"/>
              <a:t> and </a:t>
            </a:r>
            <a:r>
              <a:rPr lang="de-DE" sz="1600" dirty="0" err="1"/>
              <a:t>agenda</a:t>
            </a:r>
            <a:r>
              <a:rPr lang="de-DE" sz="1600" dirty="0"/>
              <a:t> </a:t>
            </a:r>
            <a:r>
              <a:rPr lang="de-DE" sz="1600" dirty="0" err="1"/>
              <a:t>determined</a:t>
            </a:r>
            <a:r>
              <a:rPr lang="de-DE" sz="1600" dirty="0"/>
              <a:t> </a:t>
            </a:r>
            <a:r>
              <a:rPr lang="de-DE" sz="1600" dirty="0" err="1"/>
              <a:t>by</a:t>
            </a:r>
            <a:r>
              <a:rPr lang="de-DE" sz="1600" dirty="0"/>
              <a:t> </a:t>
            </a:r>
            <a:r>
              <a:rPr lang="de-DE" sz="1600" dirty="0" err="1"/>
              <a:t>researchers</a:t>
            </a:r>
            <a:r>
              <a:rPr lang="de-DE" sz="1600" dirty="0"/>
              <a:t>)</a:t>
            </a:r>
          </a:p>
          <a:p>
            <a:pPr marL="1155700" lvl="1" indent="-342900">
              <a:buFont typeface="Courier New" panose="02070309020205020404" pitchFamily="49" charset="0"/>
              <a:buChar char="o"/>
              <a:defRPr/>
            </a:pPr>
            <a:r>
              <a:rPr lang="en-US" sz="1600" dirty="0"/>
              <a:t>Community A discontinued meetings after 11 months (had “fulfilled their task”)</a:t>
            </a:r>
          </a:p>
          <a:p>
            <a:endParaRPr lang="en-DE" dirty="0"/>
          </a:p>
        </p:txBody>
      </p:sp>
      <p:sp>
        <p:nvSpPr>
          <p:cNvPr id="15" name="TextBox 14">
            <a:extLst>
              <a:ext uri="{FF2B5EF4-FFF2-40B4-BE49-F238E27FC236}">
                <a16:creationId xmlns:a16="http://schemas.microsoft.com/office/drawing/2014/main" id="{16D25090-8C78-4F73-B9F4-7076053E5F06}"/>
              </a:ext>
            </a:extLst>
          </p:cNvPr>
          <p:cNvSpPr txBox="1"/>
          <p:nvPr/>
        </p:nvSpPr>
        <p:spPr bwMode="auto">
          <a:xfrm rot="16200000">
            <a:off x="-222357" y="5196869"/>
            <a:ext cx="1464834" cy="323165"/>
          </a:xfrm>
          <a:prstGeom prst="rect">
            <a:avLst/>
          </a:prstGeom>
          <a:noFill/>
        </p:spPr>
        <p:txBody>
          <a:bodyPr wrap="square">
            <a:spAutoFit/>
          </a:bodyPr>
          <a:lstStyle/>
          <a:p>
            <a:r>
              <a:rPr lang="en-US" sz="1500" dirty="0">
                <a:latin typeface="Arial Narrow" panose="020B0606020202030204" pitchFamily="34" charset="0"/>
              </a:rPr>
              <a:t>(Loss et al. 2020)</a:t>
            </a:r>
            <a:endParaRPr lang="en-DE" sz="1500" dirty="0">
              <a:latin typeface="Arial Narrow" panose="020B0606020202030204" pitchFamily="34" charset="0"/>
            </a:endParaRPr>
          </a:p>
        </p:txBody>
      </p:sp>
      <p:pic>
        <p:nvPicPr>
          <p:cNvPr id="16" name="Picture 15">
            <a:extLst>
              <a:ext uri="{FF2B5EF4-FFF2-40B4-BE49-F238E27FC236}">
                <a16:creationId xmlns:a16="http://schemas.microsoft.com/office/drawing/2014/main" id="{F7972C64-4B1F-4442-A85F-8A95A49A132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367808" y="1148158"/>
            <a:ext cx="3890212" cy="68242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platzhalter 15"/>
          <p:cNvSpPr>
            <a:spLocks noGrp="1"/>
          </p:cNvSpPr>
          <p:nvPr>
            <p:ph type="body" sz="quarter" idx="11"/>
          </p:nvPr>
        </p:nvSpPr>
        <p:spPr bwMode="auto">
          <a:xfrm>
            <a:off x="657369" y="2155428"/>
            <a:ext cx="10863382" cy="3641705"/>
          </a:xfrm>
        </p:spPr>
        <p:txBody>
          <a:bodyPr vertOverflow="overflow" horzOverflow="clip" vert="horz" wrap="square" lIns="0" tIns="0" rIns="0" bIns="0" numCol="1" spcCol="0" rtlCol="0" fromWordArt="0" anchor="t" anchorCtr="0" forceAA="0" compatLnSpc="0">
            <a:normAutofit fontScale="95000"/>
          </a:bodyPr>
          <a:lstStyle>
            <a:lvl1pPr marL="0" indent="0">
              <a:buNone/>
              <a:defRPr/>
            </a:lvl1pPr>
          </a:lstStyle>
          <a:p>
            <a:pPr>
              <a:defRPr/>
            </a:pPr>
            <a:r>
              <a:rPr lang="de-DE" sz="2200" b="1" dirty="0">
                <a:ea typeface="Arial Narrow"/>
                <a:cs typeface="Arial Narrow"/>
              </a:rPr>
              <a:t>Publications:</a:t>
            </a:r>
          </a:p>
          <a:p>
            <a:pPr>
              <a:defRPr/>
            </a:pPr>
            <a:r>
              <a:rPr lang="en-US" sz="2200" b="0" i="0" u="none" strike="noStrike" cap="none" spc="0" dirty="0">
                <a:solidFill>
                  <a:schemeClr val="tx1"/>
                </a:solidFill>
                <a:latin typeface="Arial Narrow"/>
                <a:ea typeface="Arial Narrow"/>
                <a:cs typeface="Arial Narrow"/>
              </a:rPr>
              <a:t>Loss, J., Brew-Sam, N., Metz, B., Strobl, H., Sauter, A., &amp; </a:t>
            </a:r>
            <a:r>
              <a:rPr lang="en-US" sz="2200" b="0" i="0" u="none" strike="noStrike" cap="none" spc="0" dirty="0" err="1">
                <a:solidFill>
                  <a:schemeClr val="tx1"/>
                </a:solidFill>
                <a:latin typeface="Arial Narrow"/>
                <a:ea typeface="Arial Narrow"/>
                <a:cs typeface="Arial Narrow"/>
              </a:rPr>
              <a:t>Tittlbach</a:t>
            </a:r>
            <a:r>
              <a:rPr lang="en-US" sz="2200" b="0" i="0" u="none" strike="noStrike" cap="none" spc="0" dirty="0">
                <a:solidFill>
                  <a:schemeClr val="tx1"/>
                </a:solidFill>
                <a:latin typeface="Arial Narrow"/>
                <a:ea typeface="Arial Narrow"/>
                <a:cs typeface="Arial Narrow"/>
              </a:rPr>
              <a:t>, S. (2020). Capacity Building in Community Stakeholder Groups for Increasing Physical Activity: Results of a Qualitative Study in Two German Communities. International Journal of Environmental Research and Public Health, 17(7). </a:t>
            </a:r>
            <a:r>
              <a:rPr lang="en-US" sz="2200" b="0" i="0" u="none" strike="noStrike" cap="none" spc="0" dirty="0">
                <a:solidFill>
                  <a:schemeClr val="tx1"/>
                </a:solidFill>
                <a:latin typeface="Arial Narrow"/>
                <a:ea typeface="Arial Narrow"/>
                <a:cs typeface="Arial Narrow"/>
                <a:hlinkClick r:id="rId2"/>
              </a:rPr>
              <a:t>https://doi.org/10.3390/ijerph17072306</a:t>
            </a:r>
            <a:endParaRPr lang="en-US" sz="2200" dirty="0">
              <a:ea typeface="Arial Narrow"/>
              <a:cs typeface="Arial Narrow"/>
            </a:endParaRPr>
          </a:p>
          <a:p>
            <a:pPr>
              <a:defRPr/>
            </a:pPr>
            <a:r>
              <a:rPr lang="en-US" sz="2200" b="0" i="0" u="none" strike="noStrike" cap="none" spc="0" dirty="0">
                <a:solidFill>
                  <a:schemeClr val="tx1"/>
                </a:solidFill>
                <a:latin typeface="Arial Narrow"/>
                <a:ea typeface="Arial Narrow"/>
                <a:cs typeface="Arial Narrow"/>
              </a:rPr>
              <a:t>Strobl, H., Brew-Sam, N., </a:t>
            </a:r>
            <a:r>
              <a:rPr lang="en-US" sz="2200" b="0" i="0" u="none" strike="noStrike" cap="none" spc="0" dirty="0" err="1">
                <a:solidFill>
                  <a:schemeClr val="tx1"/>
                </a:solidFill>
                <a:latin typeface="Arial Narrow"/>
                <a:ea typeface="Arial Narrow"/>
                <a:cs typeface="Arial Narrow"/>
              </a:rPr>
              <a:t>Curbach</a:t>
            </a:r>
            <a:r>
              <a:rPr lang="en-US" sz="2200" b="0" i="0" u="none" strike="noStrike" cap="none" spc="0" dirty="0">
                <a:solidFill>
                  <a:schemeClr val="tx1"/>
                </a:solidFill>
                <a:latin typeface="Arial Narrow"/>
                <a:ea typeface="Arial Narrow"/>
                <a:cs typeface="Arial Narrow"/>
              </a:rPr>
              <a:t>, J., Metz, B., </a:t>
            </a:r>
            <a:r>
              <a:rPr lang="en-US" sz="2200" b="0" i="0" u="none" strike="noStrike" cap="none" spc="0" dirty="0" err="1">
                <a:solidFill>
                  <a:schemeClr val="tx1"/>
                </a:solidFill>
                <a:latin typeface="Arial Narrow"/>
                <a:ea typeface="Arial Narrow"/>
                <a:cs typeface="Arial Narrow"/>
              </a:rPr>
              <a:t>Tittlbach</a:t>
            </a:r>
            <a:r>
              <a:rPr lang="en-US" sz="2200" b="0" i="0" u="none" strike="noStrike" cap="none" spc="0" dirty="0">
                <a:solidFill>
                  <a:schemeClr val="tx1"/>
                </a:solidFill>
                <a:latin typeface="Arial Narrow"/>
                <a:ea typeface="Arial Narrow"/>
                <a:cs typeface="Arial Narrow"/>
              </a:rPr>
              <a:t>, S., &amp; Loss, J. (2020). Action for Men: Study Protocol of a Community Capacity Building Intervention to Develop and Implement Gender-Sensitive Physical Activity Programs for Men 50 Plus. Frontiers in Public Health, 8, 1–9. </a:t>
            </a:r>
            <a:r>
              <a:rPr lang="en-US" sz="2200" b="0" i="0" u="none" strike="noStrike" cap="none" spc="0" dirty="0">
                <a:solidFill>
                  <a:schemeClr val="tx1"/>
                </a:solidFill>
                <a:latin typeface="Arial Narrow"/>
                <a:ea typeface="Arial Narrow"/>
                <a:cs typeface="Arial Narrow"/>
                <a:hlinkClick r:id="rId3"/>
              </a:rPr>
              <a:t>https://doi.org/10.3389/fpubh.2020.00004</a:t>
            </a:r>
            <a:endParaRPr lang="en-US" sz="2200" b="0" i="0" u="none" strike="noStrike" cap="none" spc="0" dirty="0">
              <a:solidFill>
                <a:schemeClr val="tx1"/>
              </a:solidFill>
              <a:latin typeface="Arial Narrow"/>
              <a:ea typeface="Arial Narrow"/>
              <a:cs typeface="Arial Narrow"/>
            </a:endParaRPr>
          </a:p>
          <a:p>
            <a:pPr>
              <a:defRPr/>
            </a:pPr>
            <a:r>
              <a:rPr lang="en-US" sz="2200" b="0" i="0" u="none" strike="noStrike" cap="none" spc="0" dirty="0">
                <a:solidFill>
                  <a:schemeClr val="tx1"/>
                </a:solidFill>
                <a:latin typeface="Arial Narrow"/>
                <a:ea typeface="Arial Narrow"/>
                <a:cs typeface="Arial Narrow"/>
              </a:rPr>
              <a:t>Strobl, H. (2020). Theoretical underpinnings of interventions that effectively promote physical activity in adult men. German Journal of Exercise and Sport Research, 50(1), 162–178. </a:t>
            </a:r>
            <a:r>
              <a:rPr lang="en-US" sz="2200" b="0" i="0" u="none" strike="noStrike" cap="none" spc="0" dirty="0">
                <a:solidFill>
                  <a:schemeClr val="tx1"/>
                </a:solidFill>
                <a:latin typeface="Arial Narrow"/>
                <a:ea typeface="Arial Narrow"/>
                <a:cs typeface="Arial Narrow"/>
                <a:hlinkClick r:id="rId4"/>
              </a:rPr>
              <a:t>https://doi.org/10.1007/s12662-019-00631-z</a:t>
            </a:r>
            <a:r>
              <a:rPr lang="en-US" sz="2200" b="0" i="0" u="none" strike="noStrike" cap="none" spc="0" dirty="0">
                <a:solidFill>
                  <a:schemeClr val="tx1"/>
                </a:solidFill>
                <a:latin typeface="Arial Narrow"/>
                <a:ea typeface="Arial Narrow"/>
                <a:cs typeface="Arial Narrow"/>
              </a:rPr>
              <a:t> </a:t>
            </a:r>
            <a:endParaRPr sz="2200" b="0" i="0" u="none" strike="noStrike" cap="none" spc="0" dirty="0">
              <a:solidFill>
                <a:schemeClr val="tx1"/>
              </a:solidFill>
              <a:latin typeface="Arial Narrow"/>
              <a:ea typeface="Arial Narrow"/>
              <a:cs typeface="Arial Narrow"/>
            </a:endParaRPr>
          </a:p>
          <a:p>
            <a:pPr marL="0" indent="0">
              <a:buFont typeface="Arial"/>
              <a:buNone/>
              <a:defRPr/>
            </a:pPr>
            <a:endParaRPr sz="2200" b="0" i="0" u="none" strike="noStrike" cap="none" spc="0" dirty="0">
              <a:solidFill>
                <a:schemeClr val="tx1"/>
              </a:solidFill>
              <a:latin typeface="Arial Narrow"/>
              <a:ea typeface="Arial Narrow"/>
              <a:cs typeface="Arial Narrow"/>
            </a:endParaRPr>
          </a:p>
        </p:txBody>
      </p:sp>
      <p:sp>
        <p:nvSpPr>
          <p:cNvPr id="5" name="Titel 1"/>
          <p:cNvSpPr>
            <a:spLocks noGrp="1"/>
          </p:cNvSpPr>
          <p:nvPr>
            <p:ph type="title" hasCustomPrompt="1"/>
          </p:nvPr>
        </p:nvSpPr>
        <p:spPr bwMode="auto">
          <a:xfrm>
            <a:off x="576382" y="830882"/>
            <a:ext cx="10921998" cy="1325561"/>
          </a:xfrm>
        </p:spPr>
        <p:txBody>
          <a:bodyPr lIns="0" tIns="0" rIns="0" bIns="0" anchor="t">
            <a:noAutofit/>
          </a:bodyPr>
          <a:lstStyle>
            <a:lvl1pPr>
              <a:lnSpc>
                <a:spcPts val="2998"/>
              </a:lnSpc>
              <a:defRPr sz="3000" b="1">
                <a:latin typeface="Arial"/>
                <a:cs typeface="Arial"/>
              </a:defRPr>
            </a:lvl1pPr>
          </a:lstStyle>
          <a:p>
            <a:pPr>
              <a:defRPr/>
            </a:pPr>
            <a:r>
              <a:rPr dirty="0"/>
              <a:t>What really happened...</a:t>
            </a:r>
          </a:p>
        </p:txBody>
      </p:sp>
      <p:sp>
        <p:nvSpPr>
          <p:cNvPr id="6" name="Foliennummernplatzhalter 4"/>
          <p:cNvSpPr>
            <a:spLocks noGrp="1"/>
          </p:cNvSpPr>
          <p:nvPr>
            <p:ph type="sldNum" sz="quarter" idx="12"/>
          </p:nvPr>
        </p:nvSpPr>
        <p:spPr bwMode="auto">
          <a:xfrm>
            <a:off x="634998" y="6247863"/>
            <a:ext cx="308041" cy="365123"/>
          </a:xfrm>
        </p:spPr>
        <p:txBody>
          <a:bodyPr lIns="0" rIns="0"/>
          <a:lstStyle>
            <a:lvl1pPr algn="l">
              <a:defRPr>
                <a:solidFill>
                  <a:schemeClr val="tx1"/>
                </a:solidFill>
              </a:defRPr>
            </a:lvl1pPr>
          </a:lstStyle>
          <a:p>
            <a:pPr>
              <a:defRPr/>
            </a:pPr>
            <a:r>
              <a:rPr lang="de-DE" b="1" dirty="0"/>
              <a:t>8</a:t>
            </a:r>
            <a:endParaRPr b="1" dirty="0"/>
          </a:p>
        </p:txBody>
      </p:sp>
      <p:sp>
        <p:nvSpPr>
          <p:cNvPr id="7" name="Fußzeilenplatzhalter 4"/>
          <p:cNvSpPr>
            <a:spLocks noGrp="1"/>
          </p:cNvSpPr>
          <p:nvPr>
            <p:ph type="ftr" sz="quarter" idx="3"/>
          </p:nvPr>
        </p:nvSpPr>
        <p:spPr bwMode="auto">
          <a:xfrm>
            <a:off x="943040" y="6247863"/>
            <a:ext cx="8821845" cy="365122"/>
          </a:xfrm>
          <a:prstGeom prst="rect">
            <a:avLst/>
          </a:prstGeom>
        </p:spPr>
        <p:txBody>
          <a:bodyPr vert="horz" lIns="0" tIns="45720" rIns="0" bIns="45720" rtlCol="0" anchor="ctr"/>
          <a:lstStyle>
            <a:lvl1pPr algn="ctr">
              <a:defRPr lang="de-DE" sz="1600">
                <a:latin typeface="Arial"/>
                <a:cs typeface="Arial"/>
              </a:defRPr>
            </a:lvl1pPr>
          </a:lstStyle>
          <a:p>
            <a:pPr algn="l">
              <a:defRPr/>
            </a:pPr>
            <a:r>
              <a:rPr lang="de-DE" dirty="0"/>
              <a:t>| TRANSDISCIPLINARY CASE STUDY “SENIORS IN MOTION“ | Capital4Health</a:t>
            </a:r>
            <a:endParaRPr dirty="0"/>
          </a:p>
        </p:txBody>
      </p:sp>
      <p:sp>
        <p:nvSpPr>
          <p:cNvPr id="8" name="Rechteck 12"/>
          <p:cNvSpPr/>
          <p:nvPr/>
        </p:nvSpPr>
        <p:spPr bwMode="auto">
          <a:xfrm>
            <a:off x="-11980" y="1443263"/>
            <a:ext cx="4229947" cy="10080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9" name="Picture 8">
            <a:extLst>
              <a:ext uri="{FF2B5EF4-FFF2-40B4-BE49-F238E27FC236}">
                <a16:creationId xmlns:a16="http://schemas.microsoft.com/office/drawing/2014/main" id="{5453A0E3-F5BE-4B7D-B8A8-36056380D46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4367808" y="1151942"/>
            <a:ext cx="3890212" cy="682426"/>
          </a:xfrm>
          <a:prstGeom prst="rect">
            <a:avLst/>
          </a:prstGeom>
        </p:spPr>
      </p:pic>
    </p:spTree>
    <p:extLst>
      <p:ext uri="{BB962C8B-B14F-4D97-AF65-F5344CB8AC3E}">
        <p14:creationId xmlns:p14="http://schemas.microsoft.com/office/powerpoint/2010/main" val="3945531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hteck 14"/>
          <p:cNvSpPr/>
          <p:nvPr/>
        </p:nvSpPr>
        <p:spPr bwMode="auto">
          <a:xfrm>
            <a:off x="0" y="0"/>
            <a:ext cx="12217399" cy="6863980"/>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5" name="Grafik 13"/>
          <p:cNvPicPr>
            <a:picLocks noChangeAspect="1"/>
          </p:cNvPicPr>
          <p:nvPr/>
        </p:nvPicPr>
        <p:blipFill>
          <a:blip r:embed="rId2"/>
          <a:stretch/>
        </p:blipFill>
        <p:spPr bwMode="auto">
          <a:xfrm>
            <a:off x="10333240" y="6315073"/>
            <a:ext cx="216000" cy="247354"/>
          </a:xfrm>
          <a:prstGeom prst="rect">
            <a:avLst/>
          </a:prstGeom>
        </p:spPr>
      </p:pic>
      <p:sp>
        <p:nvSpPr>
          <p:cNvPr id="6" name="Textplatzhalter 15"/>
          <p:cNvSpPr>
            <a:spLocks noGrp="1"/>
          </p:cNvSpPr>
          <p:nvPr/>
        </p:nvSpPr>
        <p:spPr bwMode="auto">
          <a:xfrm>
            <a:off x="790574" y="2110279"/>
            <a:ext cx="10922000" cy="3327399"/>
          </a:xfrm>
        </p:spPr>
        <p:txBody>
          <a:bodyPr vert="horz" lIns="0" tIns="0" rIns="0" bIns="0" rtlCol="0">
            <a:normAutofit/>
          </a:bodyPr>
          <a:lstStyle>
            <a:lvl1pPr marL="0" indent="0" algn="l" defTabSz="914400">
              <a:lnSpc>
                <a:spcPct val="90000"/>
              </a:lnSpc>
              <a:spcBef>
                <a:spcPts val="999"/>
              </a:spcBef>
              <a:buSzPct val="90000"/>
              <a:buFont typeface="Symbol"/>
              <a:buNone/>
              <a:defRPr sz="2400">
                <a:solidFill>
                  <a:schemeClr val="tx1"/>
                </a:solidFill>
                <a:latin typeface="Arial Narrow"/>
                <a:ea typeface="+mn-ea"/>
                <a:cs typeface="+mn-cs"/>
              </a:defRPr>
            </a:lvl1pPr>
            <a:lvl2pPr marL="812799" indent="-355599" algn="l" defTabSz="914400">
              <a:lnSpc>
                <a:spcPct val="90000"/>
              </a:lnSpc>
              <a:spcBef>
                <a:spcPts val="499"/>
              </a:spcBef>
              <a:buSzPct val="90000"/>
              <a:buFont typeface="Symbol"/>
              <a:buChar char="¾"/>
              <a:defRPr sz="2400">
                <a:solidFill>
                  <a:schemeClr val="tx1"/>
                </a:solidFill>
                <a:latin typeface="Arial Narrow"/>
                <a:ea typeface="+mn-ea"/>
                <a:cs typeface="+mn-cs"/>
              </a:defRPr>
            </a:lvl2pPr>
            <a:lvl3pPr marL="1257299" indent="-342900" algn="l" defTabSz="914400">
              <a:lnSpc>
                <a:spcPct val="90000"/>
              </a:lnSpc>
              <a:spcBef>
                <a:spcPts val="499"/>
              </a:spcBef>
              <a:buSzPct val="90000"/>
              <a:buFont typeface="Symbol"/>
              <a:buChar char="¾"/>
              <a:defRPr sz="2400">
                <a:solidFill>
                  <a:schemeClr val="tx1"/>
                </a:solidFill>
                <a:latin typeface="Arial Narrow"/>
                <a:ea typeface="+mn-ea"/>
                <a:cs typeface="+mn-cs"/>
              </a:defRPr>
            </a:lvl3pPr>
            <a:lvl4pPr marL="1701799" indent="-330199" algn="l" defTabSz="914400">
              <a:lnSpc>
                <a:spcPct val="90000"/>
              </a:lnSpc>
              <a:spcBef>
                <a:spcPts val="499"/>
              </a:spcBef>
              <a:buSzPct val="90000"/>
              <a:buFont typeface="Symbol"/>
              <a:buChar char="¾"/>
              <a:defRPr sz="2400">
                <a:solidFill>
                  <a:schemeClr val="tx1"/>
                </a:solidFill>
                <a:latin typeface="Arial Narrow"/>
                <a:ea typeface="+mn-ea"/>
                <a:cs typeface="+mn-cs"/>
              </a:defRPr>
            </a:lvl4pPr>
            <a:lvl5pPr marL="2158999" indent="-330199" algn="l" defTabSz="914400">
              <a:lnSpc>
                <a:spcPct val="90000"/>
              </a:lnSpc>
              <a:spcBef>
                <a:spcPts val="499"/>
              </a:spcBef>
              <a:buSzPct val="90000"/>
              <a:buFont typeface="Symbol"/>
              <a:buChar char="¾"/>
              <a:defRPr sz="2400">
                <a:solidFill>
                  <a:schemeClr val="tx1"/>
                </a:solidFill>
                <a:latin typeface="Arial Narrow"/>
                <a:ea typeface="+mn-ea"/>
                <a:cs typeface="+mn-cs"/>
              </a:defRPr>
            </a:lvl5pPr>
            <a:lvl6pPr marL="2514599" indent="-228600" algn="l" defTabSz="914400">
              <a:lnSpc>
                <a:spcPct val="90000"/>
              </a:lnSpc>
              <a:spcBef>
                <a:spcPts val="499"/>
              </a:spcBef>
              <a:buFont typeface="Arial"/>
              <a:buChar char="•"/>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a:defRPr/>
            </a:pPr>
            <a:r>
              <a:rPr sz="3600" b="1">
                <a:solidFill>
                  <a:schemeClr val="bg1"/>
                </a:solidFill>
                <a:latin typeface="Arial"/>
                <a:ea typeface="Arial"/>
                <a:cs typeface="Arial"/>
              </a:rPr>
              <a:t>FEEDBACK</a:t>
            </a:r>
            <a:endParaRPr/>
          </a:p>
        </p:txBody>
      </p:sp>
      <p:sp>
        <p:nvSpPr>
          <p:cNvPr id="7" name="Rectangle 6"/>
          <p:cNvSpPr/>
          <p:nvPr/>
        </p:nvSpPr>
        <p:spPr bwMode="auto">
          <a:xfrm>
            <a:off x="754352" y="2842137"/>
            <a:ext cx="9328992" cy="142213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lang="de-DE" sz="2400" b="0" i="0" u="none" strike="noStrike" cap="none" spc="0">
                <a:solidFill>
                  <a:schemeClr val="bg1"/>
                </a:solidFill>
                <a:latin typeface="+mn-lt"/>
                <a:ea typeface="+mn-ea"/>
                <a:cs typeface="+mn-cs"/>
              </a:rPr>
              <a:t>Please fill in the Feedback Form:</a:t>
            </a:r>
            <a:endParaRPr sz="2400" b="0" i="0" u="none" strike="noStrike" cap="none" spc="0">
              <a:solidFill>
                <a:schemeClr val="bg1"/>
              </a:solidFill>
              <a:latin typeface="+mn-lt"/>
              <a:ea typeface="+mn-ea"/>
              <a:cs typeface="+mn-cs"/>
            </a:endParaRPr>
          </a:p>
          <a:p>
            <a:pPr>
              <a:defRPr/>
            </a:pPr>
            <a:r>
              <a:rPr lang="de-DE" sz="2400" b="0" i="0" u="sng" strike="noStrike" cap="none" spc="0">
                <a:solidFill>
                  <a:schemeClr val="bg1"/>
                </a:solidFill>
                <a:latin typeface="+mn-lt"/>
                <a:ea typeface="+mn-ea"/>
                <a:cs typeface="+mn-cs"/>
                <a:hlinkClick r:id="rId3" tooltip="https://campus.lamapoll.de/Feedback-TD-Case-Study"/>
              </a:rPr>
              <a:t>https://campus.lamapoll.de/Feedback-TD-Case-Study</a:t>
            </a:r>
            <a:endParaRPr lang="de-DE" sz="2400" b="0" i="0" u="none" strike="noStrike" cap="none" spc="0">
              <a:solidFill>
                <a:schemeClr val="bg1"/>
              </a:solidFill>
              <a:latin typeface="+mn-lt"/>
              <a:ea typeface="+mn-ea"/>
              <a:cs typeface="+mn-cs"/>
            </a:endParaRPr>
          </a:p>
          <a:p>
            <a:pPr>
              <a:defRPr/>
            </a:pPr>
            <a:endParaRPr lang="de-DE" sz="2400" b="0" i="0" u="none" strike="noStrike" cap="none" spc="0">
              <a:solidFill>
                <a:schemeClr val="bg1"/>
              </a:solidFill>
              <a:latin typeface="Arial"/>
              <a:ea typeface="Arial"/>
              <a:cs typeface="Arial"/>
            </a:endParaRPr>
          </a:p>
          <a:p>
            <a:pPr>
              <a:defRPr/>
            </a:pPr>
            <a:endParaRPr lang="de-DE" sz="2400" b="0" i="0" u="none" strike="noStrike" cap="none" spc="0">
              <a:solidFill>
                <a:schemeClr val="bg1"/>
              </a:solidFill>
              <a:latin typeface="Arial"/>
              <a:ea typeface="Arial"/>
              <a:cs typeface="Arial"/>
            </a:endParaRPr>
          </a:p>
        </p:txBody>
      </p:sp>
    </p:spTree>
  </p:cSld>
  <p:clrMapOvr>
    <a:masterClrMapping/>
  </p:clrMapOvr>
</p:sld>
</file>

<file path=ppt/theme/theme1.xml><?xml version="1.0" encoding="utf-8"?>
<a:theme xmlns:a="http://schemas.openxmlformats.org/drawingml/2006/main" name="Office">
  <a:themeElements>
    <a:clrScheme name="Leuphana2020">
      <a:dk1>
        <a:sysClr val="windowText" lastClr="000000"/>
      </a:dk1>
      <a:lt1>
        <a:sysClr val="window" lastClr="FFFFFF"/>
      </a:lt1>
      <a:dk2>
        <a:srgbClr val="80867B"/>
      </a:dk2>
      <a:lt2>
        <a:srgbClr val="C9D2D5"/>
      </a:lt2>
      <a:accent1>
        <a:srgbClr val="927B2D"/>
      </a:accent1>
      <a:accent2>
        <a:srgbClr val="8D8E3D"/>
      </a:accent2>
      <a:accent3>
        <a:srgbClr val="66787C"/>
      </a:accent3>
      <a:accent4>
        <a:srgbClr val="80867B"/>
      </a:accent4>
      <a:accent5>
        <a:srgbClr val="691633"/>
      </a:accent5>
      <a:accent6>
        <a:srgbClr val="C9D2D5"/>
      </a:accent6>
      <a:hlink>
        <a:srgbClr val="000000"/>
      </a:hlink>
      <a:folHlink>
        <a:srgbClr val="000000"/>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936</Words>
  <Application>Microsoft Macintosh PowerPoint</Application>
  <DocSecurity>0</DocSecurity>
  <PresentationFormat>Breitbild</PresentationFormat>
  <Paragraphs>91</Paragraphs>
  <Slides>10</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10</vt:i4>
      </vt:variant>
    </vt:vector>
  </HeadingPairs>
  <TitlesOfParts>
    <vt:vector size="17" baseType="lpstr">
      <vt:lpstr>Calibri</vt:lpstr>
      <vt:lpstr>Wingdings</vt:lpstr>
      <vt:lpstr>Courier New</vt:lpstr>
      <vt:lpstr>Symbol</vt:lpstr>
      <vt:lpstr>Arial</vt:lpstr>
      <vt:lpstr>Arial Narrow</vt:lpstr>
      <vt:lpstr>Office</vt:lpstr>
      <vt:lpstr>PowerPoint-Präsentation</vt:lpstr>
      <vt:lpstr>AGENDA</vt:lpstr>
      <vt:lpstr>Group Presentations</vt:lpstr>
      <vt:lpstr>Case study reflection</vt:lpstr>
      <vt:lpstr>What really happened...</vt:lpstr>
      <vt:lpstr>What really happened...</vt:lpstr>
      <vt:lpstr>What really happened...</vt:lpstr>
      <vt:lpstr>What really happened...</vt:lpstr>
      <vt:lpstr>PowerPoint-Präsentation</vt:lpstr>
      <vt:lpstr>PowerPoint-Präsentation</vt:lpstr>
    </vt:vector>
  </TitlesOfParts>
  <Manager>Jens Stein</Manager>
  <Company>Leuphana Universität Lüneburg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Vorlage</dc:title>
  <dc:subject/>
  <dc:creator>Stein</dc:creator>
  <cp:keywords/>
  <dc:description/>
  <cp:lastModifiedBy>Farina Tolksdorf</cp:lastModifiedBy>
  <cp:revision>125</cp:revision>
  <dcterms:created xsi:type="dcterms:W3CDTF">2020-04-16T11:19:28Z</dcterms:created>
  <dcterms:modified xsi:type="dcterms:W3CDTF">2023-03-10T16:00:44Z</dcterms:modified>
  <cp:category/>
  <dc:identifier/>
  <cp:contentStatus/>
  <dc:language/>
  <cp:version/>
</cp:coreProperties>
</file>